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pt-BR"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pt-BR"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pt-BR"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pt-BR"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pt-BR"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pt-BR"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pt-BR"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pt-BR"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pt-BR"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pt-BR"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pt-BR"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pt-BR"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8472600" y="6218280"/>
            <a:ext cx="548640" cy="523080"/>
          </a:xfrm>
          <a:prstGeom prst="rect">
            <a:avLst/>
          </a:prstGeom>
          <a:noFill/>
          <a:ln w="9360">
            <a:noFill/>
          </a:ln>
        </p:spPr>
        <p:style>
          <a:lnRef idx="0"/>
          <a:fillRef idx="0"/>
          <a:effectRef idx="0"/>
          <a:fontRef idx="minor"/>
        </p:style>
        <p:txBody>
          <a:bodyPr lIns="90000" rIns="90000" tIns="91440" bIns="91440" anchor="ctr"/>
          <a:p>
            <a:pPr algn="r">
              <a:lnSpc>
                <a:spcPct val="100000"/>
              </a:lnSpc>
            </a:pPr>
            <a:fld id="{2C112C47-E4C9-46B2-A707-79435981C486}" type="slidenum">
              <a:rPr b="0" lang="pt-BR" sz="1000" spc="-1" strike="noStrike">
                <a:solidFill>
                  <a:srgbClr val="adadad"/>
                </a:solidFill>
                <a:latin typeface="Arial"/>
                <a:ea typeface="DejaVu Sans"/>
              </a:rPr>
              <a:t>&lt;número&gt;</a:t>
            </a:fld>
            <a:endParaRPr b="0" lang="pt-BR" sz="1000" spc="-1" strike="noStrike">
              <a:latin typeface="Arial"/>
            </a:endParaRPr>
          </a:p>
        </p:txBody>
      </p:sp>
      <p:sp>
        <p:nvSpPr>
          <p:cNvPr id="1" name="PlaceHolder 2"/>
          <p:cNvSpPr>
            <a:spLocks noGrp="1"/>
          </p:cNvSpPr>
          <p:nvPr>
            <p:ph type="title"/>
          </p:nvPr>
        </p:nvSpPr>
        <p:spPr>
          <a:xfrm>
            <a:off x="457200" y="273600"/>
            <a:ext cx="8229240" cy="11448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2"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CustomShape 1"/>
          <p:cNvSpPr/>
          <p:nvPr/>
        </p:nvSpPr>
        <p:spPr>
          <a:xfrm>
            <a:off x="8472600" y="6218280"/>
            <a:ext cx="548640" cy="523080"/>
          </a:xfrm>
          <a:prstGeom prst="rect">
            <a:avLst/>
          </a:prstGeom>
          <a:noFill/>
          <a:ln w="9360">
            <a:noFill/>
          </a:ln>
        </p:spPr>
        <p:style>
          <a:lnRef idx="0"/>
          <a:fillRef idx="0"/>
          <a:effectRef idx="0"/>
          <a:fontRef idx="minor"/>
        </p:style>
        <p:txBody>
          <a:bodyPr lIns="90000" rIns="90000" tIns="91440" bIns="91440" anchor="ctr"/>
          <a:p>
            <a:pPr algn="r">
              <a:lnSpc>
                <a:spcPct val="100000"/>
              </a:lnSpc>
            </a:pPr>
            <a:fld id="{A4B53A5C-A2AA-49EC-AAC0-1AD838C627C9}" type="slidenum">
              <a:rPr b="0" lang="pt-BR" sz="1000" spc="-1" strike="noStrike">
                <a:solidFill>
                  <a:srgbClr val="adadad"/>
                </a:solidFill>
                <a:latin typeface="Arial"/>
                <a:ea typeface="DejaVu Sans"/>
              </a:rPr>
              <a:t>&lt;número&gt;</a:t>
            </a:fld>
            <a:endParaRPr b="0" lang="pt-BR" sz="1000" spc="-1" strike="noStrike">
              <a:latin typeface="Arial"/>
            </a:endParaRPr>
          </a:p>
        </p:txBody>
      </p:sp>
      <p:sp>
        <p:nvSpPr>
          <p:cNvPr id="40" name="PlaceHolder 2"/>
          <p:cNvSpPr>
            <a:spLocks noGrp="1"/>
          </p:cNvSpPr>
          <p:nvPr>
            <p:ph type="title"/>
          </p:nvPr>
        </p:nvSpPr>
        <p:spPr>
          <a:xfrm>
            <a:off x="457200" y="273600"/>
            <a:ext cx="8229240" cy="11448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41"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8" name="CustomShape 1"/>
          <p:cNvSpPr/>
          <p:nvPr/>
        </p:nvSpPr>
        <p:spPr>
          <a:xfrm>
            <a:off x="759240" y="1337040"/>
            <a:ext cx="4364280" cy="106488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ffff"/>
                </a:solidFill>
                <a:latin typeface="Calibri"/>
                <a:ea typeface="DejaVu Sans"/>
              </a:rPr>
              <a:t>TITLE (TÍTULO) TITLE (TÍTULO) TITLE (TÍTULO)</a:t>
            </a:r>
            <a:endParaRPr b="0" lang="pt-BR" sz="3200" spc="-1" strike="noStrike">
              <a:latin typeface="Arial"/>
            </a:endParaRPr>
          </a:p>
        </p:txBody>
      </p:sp>
      <p:sp>
        <p:nvSpPr>
          <p:cNvPr id="79" name="Line 2"/>
          <p:cNvSpPr/>
          <p:nvPr/>
        </p:nvSpPr>
        <p:spPr>
          <a:xfrm>
            <a:off x="758880" y="253584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80" name="CustomShape 3"/>
          <p:cNvSpPr/>
          <p:nvPr/>
        </p:nvSpPr>
        <p:spPr>
          <a:xfrm>
            <a:off x="759240" y="2608200"/>
            <a:ext cx="5200920" cy="69984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ffffff"/>
                </a:solidFill>
                <a:latin typeface="Calibri"/>
                <a:ea typeface="DejaVu Sans"/>
              </a:rPr>
              <a:t>subtitle (subtítulo) subtitle (subtítulo) subtitle (subtítulo) subtitle (subtítulo)  </a:t>
            </a:r>
            <a:endParaRPr b="0" lang="pt-BR" sz="2000" spc="-1" strike="noStrike">
              <a:latin typeface="Arial"/>
            </a:endParaRPr>
          </a:p>
        </p:txBody>
      </p:sp>
      <p:sp>
        <p:nvSpPr>
          <p:cNvPr id="81" name="CustomShape 4"/>
          <p:cNvSpPr/>
          <p:nvPr/>
        </p:nvSpPr>
        <p:spPr>
          <a:xfrm>
            <a:off x="759240" y="3610800"/>
            <a:ext cx="2932200" cy="94248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p:txBody>
      </p:sp>
      <p:sp>
        <p:nvSpPr>
          <p:cNvPr id="82" name="CustomShape 5"/>
          <p:cNvSpPr/>
          <p:nvPr/>
        </p:nvSpPr>
        <p:spPr>
          <a:xfrm>
            <a:off x="759240" y="5580720"/>
            <a:ext cx="4717800" cy="30312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ffffff"/>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3" name="CustomShape 1"/>
          <p:cNvSpPr/>
          <p:nvPr/>
        </p:nvSpPr>
        <p:spPr>
          <a:xfrm>
            <a:off x="759240" y="1337040"/>
            <a:ext cx="4364280" cy="106488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1c2544"/>
                </a:solidFill>
                <a:latin typeface="Calibri"/>
                <a:ea typeface="DejaVu Sans"/>
              </a:rPr>
              <a:t>TITLE (TÍTULO) TITLE (TÍTULO) TITLE (TÍTULO)</a:t>
            </a:r>
            <a:endParaRPr b="0" lang="pt-BR" sz="3200" spc="-1" strike="noStrike">
              <a:latin typeface="Arial"/>
            </a:endParaRPr>
          </a:p>
        </p:txBody>
      </p:sp>
      <p:sp>
        <p:nvSpPr>
          <p:cNvPr id="84" name="Line 2"/>
          <p:cNvSpPr/>
          <p:nvPr/>
        </p:nvSpPr>
        <p:spPr>
          <a:xfrm>
            <a:off x="758880" y="2535840"/>
            <a:ext cx="520164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85" name="CustomShape 3"/>
          <p:cNvSpPr/>
          <p:nvPr/>
        </p:nvSpPr>
        <p:spPr>
          <a:xfrm>
            <a:off x="759240" y="2608200"/>
            <a:ext cx="5200920" cy="69984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1c2544"/>
                </a:solidFill>
                <a:latin typeface="Calibri"/>
                <a:ea typeface="DejaVu Sans"/>
              </a:rPr>
              <a:t>subtitle (subtítulo) subtitle (subtítulo) subtitle (subtítulo) subtitle (subtítulo)  </a:t>
            </a:r>
            <a:endParaRPr b="0" lang="pt-BR" sz="2000" spc="-1" strike="noStrike">
              <a:latin typeface="Arial"/>
            </a:endParaRPr>
          </a:p>
        </p:txBody>
      </p:sp>
      <p:sp>
        <p:nvSpPr>
          <p:cNvPr id="86" name="CustomShape 4"/>
          <p:cNvSpPr/>
          <p:nvPr/>
        </p:nvSpPr>
        <p:spPr>
          <a:xfrm>
            <a:off x="759240" y="3610800"/>
            <a:ext cx="2932200" cy="94248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p:txBody>
      </p:sp>
      <p:sp>
        <p:nvSpPr>
          <p:cNvPr id="87" name="CustomShape 5"/>
          <p:cNvSpPr/>
          <p:nvPr/>
        </p:nvSpPr>
        <p:spPr>
          <a:xfrm>
            <a:off x="759240" y="5597280"/>
            <a:ext cx="4717800" cy="30312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1c2544"/>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8" name="CustomShape 1"/>
          <p:cNvSpPr/>
          <p:nvPr/>
        </p:nvSpPr>
        <p:spPr>
          <a:xfrm>
            <a:off x="646920" y="347400"/>
            <a:ext cx="6149880" cy="45576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5c3a8f"/>
                </a:solidFill>
                <a:latin typeface="Calibri"/>
                <a:ea typeface="DejaVu Sans"/>
              </a:rPr>
              <a:t>TITLE (TÍTULO) TITLE (TÍTULO) TITLE (TÍTULO)</a:t>
            </a:r>
            <a:endParaRPr b="0" lang="pt-BR" sz="2400" spc="-1" strike="noStrike">
              <a:latin typeface="Arial"/>
            </a:endParaRPr>
          </a:p>
        </p:txBody>
      </p:sp>
      <p:sp>
        <p:nvSpPr>
          <p:cNvPr id="89" name="CustomShape 2"/>
          <p:cNvSpPr/>
          <p:nvPr/>
        </p:nvSpPr>
        <p:spPr>
          <a:xfrm>
            <a:off x="716040" y="955440"/>
            <a:ext cx="6537960" cy="2327760"/>
          </a:xfrm>
          <a:prstGeom prst="rect">
            <a:avLst/>
          </a:prstGeom>
          <a:noFill/>
          <a:ln>
            <a:noFill/>
          </a:ln>
        </p:spPr>
        <p:style>
          <a:lnRef idx="0"/>
          <a:fillRef idx="0"/>
          <a:effectRef idx="0"/>
          <a:fontRef idx="minor"/>
        </p:style>
        <p:txBody>
          <a:bodyPr lIns="90000" rIns="90000" tIns="45000" bIns="45000"/>
          <a:p>
            <a:pPr>
              <a:lnSpc>
                <a:spcPct val="150000"/>
              </a:lnSpc>
            </a:pPr>
            <a:r>
              <a:rPr b="0" lang="pt-BR" sz="1400" spc="-1" strike="noStrike">
                <a:solidFill>
                  <a:srgbClr val="1c2544"/>
                </a:solidFill>
                <a:latin typeface="Calibri"/>
                <a:ea typeface="DejaVu Sans"/>
              </a:rPr>
              <a:t>TEXT (texto)</a:t>
            </a:r>
            <a:endParaRPr b="0" lang="pt-BR" sz="1400" spc="-1" strike="noStrike">
              <a:latin typeface="Arial"/>
            </a:endParaRPr>
          </a:p>
          <a:p>
            <a:pPr>
              <a:lnSpc>
                <a:spcPct val="150000"/>
              </a:lnSpc>
            </a:pPr>
            <a:r>
              <a:rPr b="0" lang="pt-BR" sz="1400" spc="-1" strike="noStrike">
                <a:solidFill>
                  <a:srgbClr val="1c2544"/>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a:t>
            </a:r>
            <a:endParaRPr b="0" lang="pt-BR" sz="1400" spc="-1" strike="noStrike">
              <a:latin typeface="Arial"/>
            </a:endParaRPr>
          </a:p>
        </p:txBody>
      </p:sp>
      <p:sp>
        <p:nvSpPr>
          <p:cNvPr id="90" name="Line 3"/>
          <p:cNvSpPr/>
          <p:nvPr/>
        </p:nvSpPr>
        <p:spPr>
          <a:xfrm>
            <a:off x="715680" y="919440"/>
            <a:ext cx="596952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1" name="CustomShape 1"/>
          <p:cNvSpPr/>
          <p:nvPr/>
        </p:nvSpPr>
        <p:spPr>
          <a:xfrm>
            <a:off x="646920" y="347400"/>
            <a:ext cx="6149880" cy="45576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5c3a8f"/>
                </a:solidFill>
                <a:latin typeface="Calibri"/>
                <a:ea typeface="DejaVu Sans"/>
              </a:rPr>
              <a:t>TITLE (TÍTULO) TITLE (TÍTULO) TITLE (TÍTULO)</a:t>
            </a:r>
            <a:endParaRPr b="0" lang="pt-BR" sz="2400" spc="-1" strike="noStrike">
              <a:latin typeface="Arial"/>
            </a:endParaRPr>
          </a:p>
        </p:txBody>
      </p:sp>
      <p:sp>
        <p:nvSpPr>
          <p:cNvPr id="92" name="CustomShape 2"/>
          <p:cNvSpPr/>
          <p:nvPr/>
        </p:nvSpPr>
        <p:spPr>
          <a:xfrm>
            <a:off x="716040" y="955440"/>
            <a:ext cx="6537960" cy="2327760"/>
          </a:xfrm>
          <a:prstGeom prst="rect">
            <a:avLst/>
          </a:prstGeom>
          <a:noFill/>
          <a:ln>
            <a:noFill/>
          </a:ln>
        </p:spPr>
        <p:style>
          <a:lnRef idx="0"/>
          <a:fillRef idx="0"/>
          <a:effectRef idx="0"/>
          <a:fontRef idx="minor"/>
        </p:style>
        <p:txBody>
          <a:bodyPr lIns="90000" rIns="90000" tIns="45000" bIns="45000"/>
          <a:p>
            <a:pPr>
              <a:lnSpc>
                <a:spcPct val="150000"/>
              </a:lnSpc>
            </a:pPr>
            <a:r>
              <a:rPr b="0" lang="pt-BR" sz="1400" spc="-1" strike="noStrike">
                <a:solidFill>
                  <a:srgbClr val="1c2544"/>
                </a:solidFill>
                <a:latin typeface="Calibri"/>
                <a:ea typeface="DejaVu Sans"/>
              </a:rPr>
              <a:t>TEXT (texto)</a:t>
            </a:r>
            <a:endParaRPr b="0" lang="pt-BR" sz="1400" spc="-1" strike="noStrike">
              <a:latin typeface="Arial"/>
            </a:endParaRPr>
          </a:p>
          <a:p>
            <a:pPr>
              <a:lnSpc>
                <a:spcPct val="150000"/>
              </a:lnSpc>
            </a:pPr>
            <a:r>
              <a:rPr b="0" lang="pt-BR" sz="1400" spc="-1" strike="noStrike">
                <a:solidFill>
                  <a:srgbClr val="1c2544"/>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a:t>
            </a:r>
            <a:endParaRPr b="0" lang="pt-BR" sz="1400" spc="-1" strike="noStrike">
              <a:latin typeface="Arial"/>
            </a:endParaRPr>
          </a:p>
        </p:txBody>
      </p:sp>
      <p:sp>
        <p:nvSpPr>
          <p:cNvPr id="93" name="Line 3"/>
          <p:cNvSpPr/>
          <p:nvPr/>
        </p:nvSpPr>
        <p:spPr>
          <a:xfrm>
            <a:off x="715680" y="919440"/>
            <a:ext cx="596952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pic>
        <p:nvPicPr>
          <p:cNvPr id="94" name="Imagem 5" descr=""/>
          <p:cNvPicPr/>
          <p:nvPr/>
        </p:nvPicPr>
        <p:blipFill>
          <a:blip r:embed="rId2"/>
          <a:srcRect l="0" t="4596" r="0" b="4806"/>
          <a:stretch/>
        </p:blipFill>
        <p:spPr>
          <a:xfrm>
            <a:off x="900000" y="3528000"/>
            <a:ext cx="7376040" cy="234540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5" name="CustomShape 1"/>
          <p:cNvSpPr/>
          <p:nvPr/>
        </p:nvSpPr>
        <p:spPr>
          <a:xfrm>
            <a:off x="2579400" y="3579840"/>
            <a:ext cx="3846600" cy="57744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1c2544"/>
                </a:solidFill>
                <a:latin typeface="Calibri"/>
                <a:ea typeface="DejaVu Sans"/>
              </a:rPr>
              <a:t>Thank you (Obrigado)</a:t>
            </a:r>
            <a:endParaRPr b="0" lang="pt-BR" sz="3200" spc="-1" strike="noStrike">
              <a:latin typeface="Arial"/>
            </a:endParaRPr>
          </a:p>
        </p:txBody>
      </p:sp>
      <p:sp>
        <p:nvSpPr>
          <p:cNvPr id="96" name="Line 2"/>
          <p:cNvSpPr/>
          <p:nvPr/>
        </p:nvSpPr>
        <p:spPr>
          <a:xfrm>
            <a:off x="1901880" y="4252680"/>
            <a:ext cx="520164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97" name="CustomShape 3"/>
          <p:cNvSpPr/>
          <p:nvPr/>
        </p:nvSpPr>
        <p:spPr>
          <a:xfrm>
            <a:off x="1902240" y="4400280"/>
            <a:ext cx="5200920" cy="39492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1c2544"/>
                </a:solidFill>
                <a:latin typeface="Calibri"/>
                <a:ea typeface="DejaVu Sans"/>
              </a:rPr>
              <a:t>title (título) title (título) title (título) title (título)  </a:t>
            </a:r>
            <a:endParaRPr b="0" lang="pt-BR" sz="2000" spc="-1" strike="noStrike">
              <a:latin typeface="Arial"/>
            </a:endParaRPr>
          </a:p>
        </p:txBody>
      </p:sp>
      <p:sp>
        <p:nvSpPr>
          <p:cNvPr id="98" name="CustomShape 4"/>
          <p:cNvSpPr/>
          <p:nvPr/>
        </p:nvSpPr>
        <p:spPr>
          <a:xfrm>
            <a:off x="2855520" y="5588640"/>
            <a:ext cx="4717800" cy="30312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1c2544"/>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179</TotalTime>
  <Application>LibreOffice/6.1.0.3$Windows_X86_64 LibreOffice_project/efb621ed25068d70781dc026f7e9c5187a4decd1</Application>
  <Words>1227</Words>
  <Paragraphs>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Pedro .</dc:creator>
  <dc:description/>
  <dc:language>pt-BR</dc:language>
  <cp:lastModifiedBy/>
  <dcterms:modified xsi:type="dcterms:W3CDTF">2018-09-10T15:45:53Z</dcterms:modified>
  <cp:revision>14</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