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normAutofit/>
          </a:bodyPr>
          <a:p>
            <a:endParaRPr b="0" lang="pt-BR" sz="3200" spc="-1" strike="noStrike">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30"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
        <p:nvSpPr>
          <p:cNvPr id="31" name="PlaceHolder 5"/>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33" name="PlaceHolder 2"/>
          <p:cNvSpPr>
            <a:spLocks noGrp="1"/>
          </p:cNvSpPr>
          <p:nvPr>
            <p:ph type="body"/>
          </p:nvPr>
        </p:nvSpPr>
        <p:spPr>
          <a:xfrm>
            <a:off x="457200" y="1604520"/>
            <a:ext cx="2649600" cy="1896840"/>
          </a:xfrm>
          <a:prstGeom prst="rect">
            <a:avLst/>
          </a:prstGeom>
        </p:spPr>
        <p:txBody>
          <a:bodyPr lIns="0" rIns="0" tIns="0" bIns="0">
            <a:normAutofit/>
          </a:bodyPr>
          <a:p>
            <a:endParaRPr b="0" lang="pt-BR" sz="3200" spc="-1" strike="noStrike">
              <a:latin typeface="Arial"/>
            </a:endParaRPr>
          </a:p>
        </p:txBody>
      </p:sp>
      <p:sp>
        <p:nvSpPr>
          <p:cNvPr id="34" name="PlaceHolder 3"/>
          <p:cNvSpPr>
            <a:spLocks noGrp="1"/>
          </p:cNvSpPr>
          <p:nvPr>
            <p:ph type="body"/>
          </p:nvPr>
        </p:nvSpPr>
        <p:spPr>
          <a:xfrm>
            <a:off x="3239640" y="1604520"/>
            <a:ext cx="2649600" cy="1896840"/>
          </a:xfrm>
          <a:prstGeom prst="rect">
            <a:avLst/>
          </a:prstGeom>
        </p:spPr>
        <p:txBody>
          <a:bodyPr lIns="0" rIns="0" tIns="0" bIns="0">
            <a:normAutofit/>
          </a:bodyPr>
          <a:p>
            <a:endParaRPr b="0" lang="pt-BR" sz="3200" spc="-1" strike="noStrike">
              <a:latin typeface="Arial"/>
            </a:endParaRPr>
          </a:p>
        </p:txBody>
      </p:sp>
      <p:sp>
        <p:nvSpPr>
          <p:cNvPr id="35" name="PlaceHolder 4"/>
          <p:cNvSpPr>
            <a:spLocks noGrp="1"/>
          </p:cNvSpPr>
          <p:nvPr>
            <p:ph type="body"/>
          </p:nvPr>
        </p:nvSpPr>
        <p:spPr>
          <a:xfrm>
            <a:off x="6022080" y="1604520"/>
            <a:ext cx="2649600" cy="1896840"/>
          </a:xfrm>
          <a:prstGeom prst="rect">
            <a:avLst/>
          </a:prstGeom>
        </p:spPr>
        <p:txBody>
          <a:bodyPr lIns="0" rIns="0" tIns="0" bIns="0">
            <a:normAutofit/>
          </a:bodyPr>
          <a:p>
            <a:endParaRPr b="0" lang="pt-BR" sz="3200" spc="-1" strike="noStrike">
              <a:latin typeface="Arial"/>
            </a:endParaRPr>
          </a:p>
        </p:txBody>
      </p:sp>
      <p:sp>
        <p:nvSpPr>
          <p:cNvPr id="36" name="PlaceHolder 5"/>
          <p:cNvSpPr>
            <a:spLocks noGrp="1"/>
          </p:cNvSpPr>
          <p:nvPr>
            <p:ph type="body"/>
          </p:nvPr>
        </p:nvSpPr>
        <p:spPr>
          <a:xfrm>
            <a:off x="457200" y="3682080"/>
            <a:ext cx="2649600" cy="1896840"/>
          </a:xfrm>
          <a:prstGeom prst="rect">
            <a:avLst/>
          </a:prstGeom>
        </p:spPr>
        <p:txBody>
          <a:bodyPr lIns="0" rIns="0" tIns="0" bIns="0">
            <a:normAutofit/>
          </a:bodyPr>
          <a:p>
            <a:endParaRPr b="0" lang="pt-BR" sz="3200" spc="-1" strike="noStrike">
              <a:latin typeface="Arial"/>
            </a:endParaRPr>
          </a:p>
        </p:txBody>
      </p:sp>
      <p:sp>
        <p:nvSpPr>
          <p:cNvPr id="37" name="PlaceHolder 6"/>
          <p:cNvSpPr>
            <a:spLocks noGrp="1"/>
          </p:cNvSpPr>
          <p:nvPr>
            <p:ph type="body"/>
          </p:nvPr>
        </p:nvSpPr>
        <p:spPr>
          <a:xfrm>
            <a:off x="3239640" y="3682080"/>
            <a:ext cx="2649600" cy="1896840"/>
          </a:xfrm>
          <a:prstGeom prst="rect">
            <a:avLst/>
          </a:prstGeom>
        </p:spPr>
        <p:txBody>
          <a:bodyPr lIns="0" rIns="0" tIns="0" bIns="0">
            <a:normAutofit/>
          </a:bodyPr>
          <a:p>
            <a:endParaRPr b="0" lang="pt-BR" sz="3200" spc="-1" strike="noStrike">
              <a:latin typeface="Arial"/>
            </a:endParaRPr>
          </a:p>
        </p:txBody>
      </p:sp>
      <p:sp>
        <p:nvSpPr>
          <p:cNvPr id="38" name="PlaceHolder 7"/>
          <p:cNvSpPr>
            <a:spLocks noGrp="1"/>
          </p:cNvSpPr>
          <p:nvPr>
            <p:ph type="body"/>
          </p:nvPr>
        </p:nvSpPr>
        <p:spPr>
          <a:xfrm>
            <a:off x="6022080" y="3682080"/>
            <a:ext cx="26496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3"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5" name="PlaceHolder 2"/>
          <p:cNvSpPr>
            <a:spLocks noGrp="1"/>
          </p:cNvSpPr>
          <p:nvPr>
            <p:ph type="body"/>
          </p:nvPr>
        </p:nvSpPr>
        <p:spPr>
          <a:xfrm>
            <a:off x="457200" y="1604520"/>
            <a:ext cx="822924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7"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48"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52"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53"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
        <p:nvSpPr>
          <p:cNvPr id="54"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56"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57"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58" name="PlaceHolder 4"/>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0"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61"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62" name="PlaceHolder 4"/>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4" name="PlaceHolder 2"/>
          <p:cNvSpPr>
            <a:spLocks noGrp="1"/>
          </p:cNvSpPr>
          <p:nvPr>
            <p:ph type="body"/>
          </p:nvPr>
        </p:nvSpPr>
        <p:spPr>
          <a:xfrm>
            <a:off x="457200" y="1604520"/>
            <a:ext cx="8229240" cy="1896840"/>
          </a:xfrm>
          <a:prstGeom prst="rect">
            <a:avLst/>
          </a:prstGeom>
        </p:spPr>
        <p:txBody>
          <a:bodyPr lIns="0" rIns="0" tIns="0" bIns="0">
            <a:normAutofit/>
          </a:bodyPr>
          <a:p>
            <a:endParaRPr b="0" lang="pt-BR" sz="3200" spc="-1" strike="noStrike">
              <a:latin typeface="Arial"/>
            </a:endParaRPr>
          </a:p>
        </p:txBody>
      </p:sp>
      <p:sp>
        <p:nvSpPr>
          <p:cNvPr id="65" name="PlaceHolder 3"/>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7"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68"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69"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
        <p:nvSpPr>
          <p:cNvPr id="70" name="PlaceHolder 5"/>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72" name="PlaceHolder 2"/>
          <p:cNvSpPr>
            <a:spLocks noGrp="1"/>
          </p:cNvSpPr>
          <p:nvPr>
            <p:ph type="body"/>
          </p:nvPr>
        </p:nvSpPr>
        <p:spPr>
          <a:xfrm>
            <a:off x="457200" y="1604520"/>
            <a:ext cx="2649600" cy="1896840"/>
          </a:xfrm>
          <a:prstGeom prst="rect">
            <a:avLst/>
          </a:prstGeom>
        </p:spPr>
        <p:txBody>
          <a:bodyPr lIns="0" rIns="0" tIns="0" bIns="0">
            <a:normAutofit/>
          </a:bodyPr>
          <a:p>
            <a:endParaRPr b="0" lang="pt-BR" sz="3200" spc="-1" strike="noStrike">
              <a:latin typeface="Arial"/>
            </a:endParaRPr>
          </a:p>
        </p:txBody>
      </p:sp>
      <p:sp>
        <p:nvSpPr>
          <p:cNvPr id="73" name="PlaceHolder 3"/>
          <p:cNvSpPr>
            <a:spLocks noGrp="1"/>
          </p:cNvSpPr>
          <p:nvPr>
            <p:ph type="body"/>
          </p:nvPr>
        </p:nvSpPr>
        <p:spPr>
          <a:xfrm>
            <a:off x="3239640" y="1604520"/>
            <a:ext cx="2649600" cy="1896840"/>
          </a:xfrm>
          <a:prstGeom prst="rect">
            <a:avLst/>
          </a:prstGeom>
        </p:spPr>
        <p:txBody>
          <a:bodyPr lIns="0" rIns="0" tIns="0" bIns="0">
            <a:normAutofit/>
          </a:bodyPr>
          <a:p>
            <a:endParaRPr b="0" lang="pt-BR" sz="3200" spc="-1" strike="noStrike">
              <a:latin typeface="Arial"/>
            </a:endParaRPr>
          </a:p>
        </p:txBody>
      </p:sp>
      <p:sp>
        <p:nvSpPr>
          <p:cNvPr id="74" name="PlaceHolder 4"/>
          <p:cNvSpPr>
            <a:spLocks noGrp="1"/>
          </p:cNvSpPr>
          <p:nvPr>
            <p:ph type="body"/>
          </p:nvPr>
        </p:nvSpPr>
        <p:spPr>
          <a:xfrm>
            <a:off x="6022080" y="1604520"/>
            <a:ext cx="2649600" cy="1896840"/>
          </a:xfrm>
          <a:prstGeom prst="rect">
            <a:avLst/>
          </a:prstGeom>
        </p:spPr>
        <p:txBody>
          <a:bodyPr lIns="0" rIns="0" tIns="0" bIns="0">
            <a:normAutofit/>
          </a:bodyPr>
          <a:p>
            <a:endParaRPr b="0" lang="pt-BR" sz="3200" spc="-1" strike="noStrike">
              <a:latin typeface="Arial"/>
            </a:endParaRPr>
          </a:p>
        </p:txBody>
      </p:sp>
      <p:sp>
        <p:nvSpPr>
          <p:cNvPr id="75" name="PlaceHolder 5"/>
          <p:cNvSpPr>
            <a:spLocks noGrp="1"/>
          </p:cNvSpPr>
          <p:nvPr>
            <p:ph type="body"/>
          </p:nvPr>
        </p:nvSpPr>
        <p:spPr>
          <a:xfrm>
            <a:off x="457200" y="3682080"/>
            <a:ext cx="2649600" cy="1896840"/>
          </a:xfrm>
          <a:prstGeom prst="rect">
            <a:avLst/>
          </a:prstGeom>
        </p:spPr>
        <p:txBody>
          <a:bodyPr lIns="0" rIns="0" tIns="0" bIns="0">
            <a:normAutofit/>
          </a:bodyPr>
          <a:p>
            <a:endParaRPr b="0" lang="pt-BR" sz="3200" spc="-1" strike="noStrike">
              <a:latin typeface="Arial"/>
            </a:endParaRPr>
          </a:p>
        </p:txBody>
      </p:sp>
      <p:sp>
        <p:nvSpPr>
          <p:cNvPr id="76" name="PlaceHolder 6"/>
          <p:cNvSpPr>
            <a:spLocks noGrp="1"/>
          </p:cNvSpPr>
          <p:nvPr>
            <p:ph type="body"/>
          </p:nvPr>
        </p:nvSpPr>
        <p:spPr>
          <a:xfrm>
            <a:off x="3239640" y="3682080"/>
            <a:ext cx="2649600" cy="1896840"/>
          </a:xfrm>
          <a:prstGeom prst="rect">
            <a:avLst/>
          </a:prstGeom>
        </p:spPr>
        <p:txBody>
          <a:bodyPr lIns="0" rIns="0" tIns="0" bIns="0">
            <a:normAutofit/>
          </a:bodyPr>
          <a:p>
            <a:endParaRPr b="0" lang="pt-BR" sz="3200" spc="-1" strike="noStrike">
              <a:latin typeface="Arial"/>
            </a:endParaRPr>
          </a:p>
        </p:txBody>
      </p:sp>
      <p:sp>
        <p:nvSpPr>
          <p:cNvPr id="77" name="PlaceHolder 7"/>
          <p:cNvSpPr>
            <a:spLocks noGrp="1"/>
          </p:cNvSpPr>
          <p:nvPr>
            <p:ph type="body"/>
          </p:nvPr>
        </p:nvSpPr>
        <p:spPr>
          <a:xfrm>
            <a:off x="6022080" y="3682080"/>
            <a:ext cx="26496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pt-B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14" name="PlaceHolder 3"/>
          <p:cNvSpPr>
            <a:spLocks noGrp="1"/>
          </p:cNvSpPr>
          <p:nvPr>
            <p:ph type="body"/>
          </p:nvPr>
        </p:nvSpPr>
        <p:spPr>
          <a:xfrm>
            <a:off x="4674240" y="1604520"/>
            <a:ext cx="4015800" cy="3977280"/>
          </a:xfrm>
          <a:prstGeom prst="rect">
            <a:avLst/>
          </a:prstGeom>
        </p:spPr>
        <p:txBody>
          <a:bodyPr lIns="0" rIns="0" tIns="0" bIns="0">
            <a:normAutofit/>
          </a:bodyPr>
          <a:p>
            <a:endParaRPr b="0" lang="pt-BR" sz="3200" spc="-1" strike="noStrike">
              <a:latin typeface="Arial"/>
            </a:endParaRPr>
          </a:p>
        </p:txBody>
      </p:sp>
      <p:sp>
        <p:nvSpPr>
          <p:cNvPr id="15" name="PlaceHolder 4"/>
          <p:cNvSpPr>
            <a:spLocks noGrp="1"/>
          </p:cNvSpPr>
          <p:nvPr>
            <p:ph type="body"/>
          </p:nvPr>
        </p:nvSpPr>
        <p:spPr>
          <a:xfrm>
            <a:off x="45720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normAutofit/>
          </a:bodyPr>
          <a:p>
            <a:endParaRPr b="0" lang="pt-BR" sz="3200" spc="-1" strike="noStrike">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normAutofit/>
          </a:bodyPr>
          <a:p>
            <a:endParaRPr b="0" lang="pt-B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pPr algn="ctr"/>
            <a:endParaRPr b="0" lang="pt-BR" sz="4400" spc="-1" strike="noStrike">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normAutofit/>
          </a:bodyPr>
          <a:p>
            <a:endParaRPr b="0" lang="pt-BR" sz="3200" spc="-1" strike="noStrike">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normAutofit/>
          </a:bodyPr>
          <a:p>
            <a:endParaRPr b="0" lang="pt-BR" sz="3200" spc="-1" strike="noStrike">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normAutofit/>
          </a:bodyPr>
          <a:p>
            <a:endParaRPr b="0" lang="pt-B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8472600" y="6218280"/>
            <a:ext cx="547560" cy="522000"/>
          </a:xfrm>
          <a:prstGeom prst="rect">
            <a:avLst/>
          </a:prstGeom>
          <a:noFill/>
          <a:ln w="9360">
            <a:noFill/>
          </a:ln>
        </p:spPr>
        <p:style>
          <a:lnRef idx="0"/>
          <a:fillRef idx="0"/>
          <a:effectRef idx="0"/>
          <a:fontRef idx="minor"/>
        </p:style>
      </p:sp>
      <p:sp>
        <p:nvSpPr>
          <p:cNvPr id="1" name="PlaceHolder 2"/>
          <p:cNvSpPr>
            <a:spLocks noGrp="1"/>
          </p:cNvSpPr>
          <p:nvPr>
            <p:ph type="title"/>
          </p:nvPr>
        </p:nvSpPr>
        <p:spPr>
          <a:xfrm>
            <a:off x="457200" y="273600"/>
            <a:ext cx="8229240" cy="11448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2"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9" name="CustomShape 1"/>
          <p:cNvSpPr/>
          <p:nvPr/>
        </p:nvSpPr>
        <p:spPr>
          <a:xfrm>
            <a:off x="8472600" y="6218280"/>
            <a:ext cx="547560" cy="522000"/>
          </a:xfrm>
          <a:prstGeom prst="rect">
            <a:avLst/>
          </a:prstGeom>
          <a:noFill/>
          <a:ln w="9360">
            <a:noFill/>
          </a:ln>
        </p:spPr>
        <p:style>
          <a:lnRef idx="0"/>
          <a:fillRef idx="0"/>
          <a:effectRef idx="0"/>
          <a:fontRef idx="minor"/>
        </p:style>
      </p:sp>
      <p:sp>
        <p:nvSpPr>
          <p:cNvPr id="40" name="PlaceHolder 2"/>
          <p:cNvSpPr>
            <a:spLocks noGrp="1"/>
          </p:cNvSpPr>
          <p:nvPr>
            <p:ph type="title"/>
          </p:nvPr>
        </p:nvSpPr>
        <p:spPr>
          <a:xfrm>
            <a:off x="457200" y="273600"/>
            <a:ext cx="8229240" cy="1144800"/>
          </a:xfrm>
          <a:prstGeom prst="rect">
            <a:avLst/>
          </a:prstGeom>
        </p:spPr>
        <p:txBody>
          <a:bodyPr lIns="0" rIns="0" tIns="0" bIns="0" anchor="ctr"/>
          <a:p>
            <a:pPr algn="ctr"/>
            <a:r>
              <a:rPr b="0" lang="pt-BR" sz="4400" spc="-1" strike="noStrike">
                <a:latin typeface="Arial"/>
              </a:rPr>
              <a:t>Clique para editar o formato do texto do título</a:t>
            </a:r>
            <a:endParaRPr b="0" lang="pt-BR" sz="4400" spc="-1" strike="noStrike">
              <a:latin typeface="Arial"/>
            </a:endParaRPr>
          </a:p>
        </p:txBody>
      </p:sp>
      <p:sp>
        <p:nvSpPr>
          <p:cNvPr id="41"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pt-BR" sz="3200" spc="-1" strike="noStrike">
                <a:latin typeface="Arial"/>
              </a:rPr>
              <a:t>Clique para editar o formato do texto da estrutura de tópicos</a:t>
            </a:r>
            <a:endParaRPr b="0" lang="pt-BR" sz="3200" spc="-1" strike="noStrike">
              <a:latin typeface="Arial"/>
            </a:endParaRPr>
          </a:p>
          <a:p>
            <a:pPr lvl="1" marL="864000" indent="-324000">
              <a:spcBef>
                <a:spcPts val="1134"/>
              </a:spcBef>
              <a:buClr>
                <a:srgbClr val="000000"/>
              </a:buClr>
              <a:buSzPct val="75000"/>
              <a:buFont typeface="Symbol" charset="2"/>
              <a:buChar char=""/>
            </a:pPr>
            <a:r>
              <a:rPr b="0" lang="pt-BR" sz="2800" spc="-1" strike="noStrike">
                <a:latin typeface="Arial"/>
              </a:rPr>
              <a:t>2.º nível da estrutura de tópicos</a:t>
            </a:r>
            <a:endParaRPr b="0" lang="pt-BR" sz="2800" spc="-1" strike="noStrike">
              <a:latin typeface="Arial"/>
            </a:endParaRPr>
          </a:p>
          <a:p>
            <a:pPr lvl="2" marL="1296000" indent="-288000">
              <a:spcBef>
                <a:spcPts val="850"/>
              </a:spcBef>
              <a:buClr>
                <a:srgbClr val="000000"/>
              </a:buClr>
              <a:buSzPct val="45000"/>
              <a:buFont typeface="Wingdings" charset="2"/>
              <a:buChar char=""/>
            </a:pPr>
            <a:r>
              <a:rPr b="0" lang="pt-BR" sz="2400" spc="-1" strike="noStrike">
                <a:latin typeface="Arial"/>
              </a:rPr>
              <a:t>3.º nível da estrutura de tópicos</a:t>
            </a:r>
            <a:endParaRPr b="0" lang="pt-BR" sz="2400" spc="-1" strike="noStrike">
              <a:latin typeface="Arial"/>
            </a:endParaRPr>
          </a:p>
          <a:p>
            <a:pPr lvl="3" marL="1728000" indent="-216000">
              <a:spcBef>
                <a:spcPts val="567"/>
              </a:spcBef>
              <a:buClr>
                <a:srgbClr val="000000"/>
              </a:buClr>
              <a:buSzPct val="75000"/>
              <a:buFont typeface="Symbol" charset="2"/>
              <a:buChar char=""/>
            </a:pPr>
            <a:r>
              <a:rPr b="0" lang="pt-BR" sz="2000" spc="-1" strike="noStrike">
                <a:latin typeface="Arial"/>
              </a:rPr>
              <a:t>4.º nível da estrutura de tópicos</a:t>
            </a:r>
            <a:endParaRPr b="0" lang="pt-BR" sz="2000" spc="-1" strike="noStrike">
              <a:latin typeface="Arial"/>
            </a:endParaRPr>
          </a:p>
          <a:p>
            <a:pPr lvl="4" marL="2160000" indent="-216000">
              <a:spcBef>
                <a:spcPts val="283"/>
              </a:spcBef>
              <a:buClr>
                <a:srgbClr val="000000"/>
              </a:buClr>
              <a:buSzPct val="45000"/>
              <a:buFont typeface="Wingdings" charset="2"/>
              <a:buChar char=""/>
            </a:pPr>
            <a:r>
              <a:rPr b="0" lang="pt-BR" sz="2000" spc="-1" strike="noStrike">
                <a:latin typeface="Arial"/>
              </a:rPr>
              <a:t>5.º nível da estrutura de tópicos</a:t>
            </a:r>
            <a:endParaRPr b="0" lang="pt-BR" sz="2000" spc="-1" strike="noStrike">
              <a:latin typeface="Arial"/>
            </a:endParaRPr>
          </a:p>
          <a:p>
            <a:pPr lvl="5" marL="2592000" indent="-216000">
              <a:spcBef>
                <a:spcPts val="283"/>
              </a:spcBef>
              <a:buClr>
                <a:srgbClr val="000000"/>
              </a:buClr>
              <a:buSzPct val="45000"/>
              <a:buFont typeface="Wingdings" charset="2"/>
              <a:buChar char=""/>
            </a:pPr>
            <a:r>
              <a:rPr b="0" lang="pt-BR" sz="2000" spc="-1" strike="noStrike">
                <a:latin typeface="Arial"/>
              </a:rPr>
              <a:t>6.º nível da estrutura de tópicos</a:t>
            </a:r>
            <a:endParaRPr b="0" lang="pt-BR" sz="2000" spc="-1" strike="noStrike">
              <a:latin typeface="Arial"/>
            </a:endParaRPr>
          </a:p>
          <a:p>
            <a:pPr lvl="6" marL="3024000" indent="-216000">
              <a:spcBef>
                <a:spcPts val="283"/>
              </a:spcBef>
              <a:buClr>
                <a:srgbClr val="000000"/>
              </a:buClr>
              <a:buSzPct val="45000"/>
              <a:buFont typeface="Wingdings" charset="2"/>
              <a:buChar char=""/>
            </a:pPr>
            <a:r>
              <a:rPr b="0" lang="pt-BR" sz="2000" spc="-1" strike="noStrike">
                <a:latin typeface="Arial"/>
              </a:rPr>
              <a:t>7.º nível da estrutura de tópicos</a:t>
            </a:r>
            <a:endParaRPr b="0" lang="pt-B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78" name="CustomShape 1"/>
          <p:cNvSpPr/>
          <p:nvPr/>
        </p:nvSpPr>
        <p:spPr>
          <a:xfrm>
            <a:off x="759240" y="1337040"/>
            <a:ext cx="4363200" cy="106380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ffffff"/>
                </a:solidFill>
                <a:latin typeface="Calibri"/>
                <a:ea typeface="DejaVu Sans"/>
              </a:rPr>
              <a:t>TITLE (TÍTULO) TITLE (TÍTULO) TITLE (TÍTULO)</a:t>
            </a:r>
            <a:endParaRPr b="0" lang="pt-BR" sz="3200" spc="-1" strike="noStrike">
              <a:latin typeface="Arial"/>
            </a:endParaRPr>
          </a:p>
        </p:txBody>
      </p:sp>
      <p:sp>
        <p:nvSpPr>
          <p:cNvPr id="79" name="Line 2"/>
          <p:cNvSpPr/>
          <p:nvPr/>
        </p:nvSpPr>
        <p:spPr>
          <a:xfrm>
            <a:off x="758880" y="2535840"/>
            <a:ext cx="520164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80" name="CustomShape 3"/>
          <p:cNvSpPr/>
          <p:nvPr/>
        </p:nvSpPr>
        <p:spPr>
          <a:xfrm>
            <a:off x="759240" y="2608200"/>
            <a:ext cx="5199840" cy="69876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ffffff"/>
                </a:solidFill>
                <a:latin typeface="Calibri"/>
                <a:ea typeface="DejaVu Sans"/>
              </a:rPr>
              <a:t>subtitle (subtítulo) subtitle (subtítulo) subtitle (subtítulo) subtitle (subtítulo)  </a:t>
            </a:r>
            <a:endParaRPr b="0" lang="pt-BR" sz="2000" spc="-1" strike="noStrike">
              <a:latin typeface="Arial"/>
            </a:endParaRPr>
          </a:p>
        </p:txBody>
      </p:sp>
      <p:sp>
        <p:nvSpPr>
          <p:cNvPr id="81" name="CustomShape 4"/>
          <p:cNvSpPr/>
          <p:nvPr/>
        </p:nvSpPr>
        <p:spPr>
          <a:xfrm>
            <a:off x="759240" y="3610800"/>
            <a:ext cx="2931120" cy="941400"/>
          </a:xfrm>
          <a:prstGeom prst="rect">
            <a:avLst/>
          </a:prstGeom>
          <a:noFill/>
          <a:ln>
            <a:noFill/>
          </a:ln>
        </p:spPr>
        <p:style>
          <a:lnRef idx="0"/>
          <a:fillRef idx="0"/>
          <a:effectRef idx="0"/>
          <a:fontRef idx="minor"/>
        </p:style>
        <p:txBody>
          <a:bodyPr lIns="90000" rIns="90000" tIns="45000" bIns="45000"/>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a:p>
            <a:pPr>
              <a:lnSpc>
                <a:spcPct val="100000"/>
              </a:lnSpc>
            </a:pPr>
            <a:r>
              <a:rPr b="0" lang="pt-BR" sz="1400" spc="-1" strike="noStrike">
                <a:solidFill>
                  <a:srgbClr val="ffffff"/>
                </a:solidFill>
                <a:latin typeface="Calibri"/>
                <a:ea typeface="DejaVu Sans"/>
              </a:rPr>
              <a:t>More information (mais informações)</a:t>
            </a:r>
            <a:endParaRPr b="0" lang="pt-BR" sz="1400" spc="-1" strike="noStrike">
              <a:latin typeface="Arial"/>
            </a:endParaRPr>
          </a:p>
        </p:txBody>
      </p:sp>
      <p:sp>
        <p:nvSpPr>
          <p:cNvPr id="82" name="CustomShape 5"/>
          <p:cNvSpPr/>
          <p:nvPr/>
        </p:nvSpPr>
        <p:spPr>
          <a:xfrm>
            <a:off x="759240" y="5580720"/>
            <a:ext cx="4716720" cy="30204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ffffff"/>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3" name="CustomShape 1"/>
          <p:cNvSpPr/>
          <p:nvPr/>
        </p:nvSpPr>
        <p:spPr>
          <a:xfrm>
            <a:off x="646920" y="347400"/>
            <a:ext cx="6148800" cy="45468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ffd467"/>
                </a:solidFill>
                <a:latin typeface="Calibri"/>
                <a:ea typeface="DejaVu Sans"/>
              </a:rPr>
              <a:t>TITLE (TÍTULO) TITLE (TÍTULO) TITLE (TÍTULO)</a:t>
            </a:r>
            <a:endParaRPr b="0" lang="pt-BR" sz="2400" spc="-1" strike="noStrike">
              <a:latin typeface="Arial"/>
            </a:endParaRPr>
          </a:p>
        </p:txBody>
      </p:sp>
      <p:sp>
        <p:nvSpPr>
          <p:cNvPr id="84" name="CustomShape 2"/>
          <p:cNvSpPr/>
          <p:nvPr/>
        </p:nvSpPr>
        <p:spPr>
          <a:xfrm>
            <a:off x="716040" y="1071000"/>
            <a:ext cx="6536880" cy="2326680"/>
          </a:xfrm>
          <a:prstGeom prst="rect">
            <a:avLst/>
          </a:prstGeom>
          <a:noFill/>
          <a:ln>
            <a:noFill/>
          </a:ln>
        </p:spPr>
        <p:style>
          <a:lnRef idx="0"/>
          <a:fillRef idx="0"/>
          <a:effectRef idx="0"/>
          <a:fontRef idx="minor"/>
        </p:style>
        <p:txBody>
          <a:bodyPr lIns="90000" rIns="90000" tIns="45000" bIns="45000"/>
          <a:p>
            <a:pPr>
              <a:lnSpc>
                <a:spcPct val="150000"/>
              </a:lnSpc>
            </a:pPr>
            <a:r>
              <a:rPr b="0" lang="pt-BR" sz="1400" spc="-1" strike="noStrike">
                <a:solidFill>
                  <a:srgbClr val="ffffff"/>
                </a:solidFill>
                <a:latin typeface="Calibri"/>
                <a:ea typeface="DejaVu Sans"/>
              </a:rPr>
              <a:t>TEXT (texto)</a:t>
            </a:r>
            <a:endParaRPr b="0" lang="pt-BR" sz="1400" spc="-1" strike="noStrike">
              <a:latin typeface="Arial"/>
            </a:endParaRPr>
          </a:p>
          <a:p>
            <a:pPr>
              <a:lnSpc>
                <a:spcPct val="150000"/>
              </a:lnSpc>
            </a:pPr>
            <a:r>
              <a:rPr b="0" lang="pt-BR" sz="1400" spc="-1" strike="noStrike">
                <a:solidFill>
                  <a:srgbClr val="ffffff"/>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a:t>
            </a:r>
            <a:endParaRPr b="0" lang="pt-BR" sz="1400" spc="-1" strike="noStrike">
              <a:latin typeface="Arial"/>
            </a:endParaRPr>
          </a:p>
        </p:txBody>
      </p:sp>
      <p:sp>
        <p:nvSpPr>
          <p:cNvPr id="85" name="Line 3"/>
          <p:cNvSpPr/>
          <p:nvPr/>
        </p:nvSpPr>
        <p:spPr>
          <a:xfrm>
            <a:off x="715680" y="919440"/>
            <a:ext cx="596952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sp>
        <p:nvSpPr>
          <p:cNvPr id="86" name="TextShape 4"/>
          <p:cNvSpPr txBox="1"/>
          <p:nvPr/>
        </p:nvSpPr>
        <p:spPr>
          <a:xfrm>
            <a:off x="8568000" y="6196680"/>
            <a:ext cx="3832560" cy="372240"/>
          </a:xfrm>
          <a:prstGeom prst="rect">
            <a:avLst/>
          </a:prstGeom>
          <a:noFill/>
          <a:ln>
            <a:noFill/>
          </a:ln>
        </p:spPr>
        <p:txBody>
          <a:bodyPr lIns="90000" rIns="90000" tIns="45000" bIns="45000"/>
          <a:p>
            <a:fld id="{8771EA62-437B-4F59-8C5F-12B85E9AD426}" type="slidenum">
              <a:rPr b="0" lang="pt-BR" sz="2000" spc="-1" strike="noStrike">
                <a:latin typeface="Times New Roman"/>
              </a:rPr>
              <a:t>1</a:t>
            </a:fld>
            <a:endParaRPr b="0" lang="pt-BR" sz="2000" spc="-1" strike="noStrike">
              <a:latin typeface="Times New Roman"/>
            </a:endParaRPr>
          </a:p>
        </p:txBody>
      </p:sp>
    </p:spTree>
  </p:cSld>
  <mc:AlternateContent>
    <mc:Choice Requires="p14">
      <p:transition spd="slow" p14:dur="2000"/>
    </mc:Choice>
    <mc:Fallback>
      <p:transition spd="slow"/>
    </mc:Fallback>
  </mc:AlternateContent>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87" name="CustomShape 1"/>
          <p:cNvSpPr/>
          <p:nvPr/>
        </p:nvSpPr>
        <p:spPr>
          <a:xfrm>
            <a:off x="646920" y="347400"/>
            <a:ext cx="6148800" cy="454680"/>
          </a:xfrm>
          <a:prstGeom prst="rect">
            <a:avLst/>
          </a:prstGeom>
          <a:noFill/>
          <a:ln>
            <a:noFill/>
          </a:ln>
        </p:spPr>
        <p:style>
          <a:lnRef idx="0"/>
          <a:fillRef idx="0"/>
          <a:effectRef idx="0"/>
          <a:fontRef idx="minor"/>
        </p:style>
        <p:txBody>
          <a:bodyPr lIns="90000" rIns="90000" tIns="45000" bIns="45000"/>
          <a:p>
            <a:pPr>
              <a:lnSpc>
                <a:spcPct val="100000"/>
              </a:lnSpc>
            </a:pPr>
            <a:r>
              <a:rPr b="1" lang="pt-BR" sz="2400" spc="-1" strike="noStrike">
                <a:solidFill>
                  <a:srgbClr val="ffd467"/>
                </a:solidFill>
                <a:latin typeface="Calibri"/>
                <a:ea typeface="DejaVu Sans"/>
              </a:rPr>
              <a:t>TITLE (TÍTULO) TITLE (TÍTULO) TITLE (TÍTULO)</a:t>
            </a:r>
            <a:endParaRPr b="0" lang="pt-BR" sz="2400" spc="-1" strike="noStrike">
              <a:latin typeface="Arial"/>
            </a:endParaRPr>
          </a:p>
        </p:txBody>
      </p:sp>
      <p:sp>
        <p:nvSpPr>
          <p:cNvPr id="88" name="CustomShape 2"/>
          <p:cNvSpPr/>
          <p:nvPr/>
        </p:nvSpPr>
        <p:spPr>
          <a:xfrm>
            <a:off x="716040" y="1071000"/>
            <a:ext cx="6536880" cy="2326680"/>
          </a:xfrm>
          <a:prstGeom prst="rect">
            <a:avLst/>
          </a:prstGeom>
          <a:noFill/>
          <a:ln>
            <a:noFill/>
          </a:ln>
        </p:spPr>
        <p:style>
          <a:lnRef idx="0"/>
          <a:fillRef idx="0"/>
          <a:effectRef idx="0"/>
          <a:fontRef idx="minor"/>
        </p:style>
        <p:txBody>
          <a:bodyPr lIns="90000" rIns="90000" tIns="45000" bIns="45000"/>
          <a:p>
            <a:pPr>
              <a:lnSpc>
                <a:spcPct val="150000"/>
              </a:lnSpc>
            </a:pPr>
            <a:r>
              <a:rPr b="0" lang="pt-BR" sz="1400" spc="-1" strike="noStrike">
                <a:solidFill>
                  <a:srgbClr val="ffffff"/>
                </a:solidFill>
                <a:latin typeface="Calibri"/>
                <a:ea typeface="DejaVu Sans"/>
              </a:rPr>
              <a:t>TEXT (texto)</a:t>
            </a:r>
            <a:endParaRPr b="0" lang="pt-BR" sz="1400" spc="-1" strike="noStrike">
              <a:latin typeface="Arial"/>
            </a:endParaRPr>
          </a:p>
          <a:p>
            <a:pPr>
              <a:lnSpc>
                <a:spcPct val="150000"/>
              </a:lnSpc>
            </a:pPr>
            <a:r>
              <a:rPr b="0" lang="pt-BR" sz="1400" spc="-1" strike="noStrike">
                <a:solidFill>
                  <a:srgbClr val="ffffff"/>
                </a:solidFill>
                <a:latin typeface="Calibri"/>
                <a:ea typeface="DejaVu Sans"/>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luptatum zzril delenit</a:t>
            </a:r>
            <a:endParaRPr b="0" lang="pt-BR" sz="1400" spc="-1" strike="noStrike">
              <a:latin typeface="Arial"/>
            </a:endParaRPr>
          </a:p>
        </p:txBody>
      </p:sp>
      <p:sp>
        <p:nvSpPr>
          <p:cNvPr id="89" name="Line 3"/>
          <p:cNvSpPr/>
          <p:nvPr/>
        </p:nvSpPr>
        <p:spPr>
          <a:xfrm>
            <a:off x="715680" y="919440"/>
            <a:ext cx="5969520" cy="360"/>
          </a:xfrm>
          <a:prstGeom prst="line">
            <a:avLst/>
          </a:prstGeom>
          <a:ln w="28440">
            <a:solidFill>
              <a:srgbClr val="32b3ca"/>
            </a:solidFill>
            <a:round/>
          </a:ln>
        </p:spPr>
        <p:style>
          <a:lnRef idx="1">
            <a:schemeClr val="accent1"/>
          </a:lnRef>
          <a:fillRef idx="0">
            <a:schemeClr val="accent1"/>
          </a:fillRef>
          <a:effectRef idx="0">
            <a:schemeClr val="accent1"/>
          </a:effectRef>
          <a:fontRef idx="minor"/>
        </p:style>
      </p:sp>
      <p:pic>
        <p:nvPicPr>
          <p:cNvPr id="90" name="Imagem 4" descr=""/>
          <p:cNvPicPr/>
          <p:nvPr/>
        </p:nvPicPr>
        <p:blipFill>
          <a:blip r:embed="rId2"/>
          <a:srcRect l="0" t="11123" r="0" b="28680"/>
          <a:stretch/>
        </p:blipFill>
        <p:spPr>
          <a:xfrm>
            <a:off x="756000" y="3513240"/>
            <a:ext cx="7630200" cy="2752560"/>
          </a:xfrm>
          <a:prstGeom prst="rect">
            <a:avLst/>
          </a:prstGeom>
          <a:ln>
            <a:noFill/>
          </a:ln>
        </p:spPr>
      </p:pic>
      <p:sp>
        <p:nvSpPr>
          <p:cNvPr id="91" name="TextShape 4"/>
          <p:cNvSpPr txBox="1"/>
          <p:nvPr/>
        </p:nvSpPr>
        <p:spPr>
          <a:xfrm>
            <a:off x="8623440" y="6048000"/>
            <a:ext cx="3832560" cy="343440"/>
          </a:xfrm>
          <a:prstGeom prst="rect">
            <a:avLst/>
          </a:prstGeom>
          <a:noFill/>
          <a:ln>
            <a:noFill/>
          </a:ln>
        </p:spPr>
        <p:txBody>
          <a:bodyPr lIns="90000" rIns="90000" tIns="45000" bIns="45000"/>
          <a:p>
            <a:fld id="{7C4A7B7C-B514-4A0F-B4BA-E226D4D3E7BB}" type="slidenum">
              <a:rPr b="0" lang="pt-BR" sz="1800" spc="-1" strike="noStrike">
                <a:latin typeface="Times New Roman"/>
              </a:rPr>
              <a:t>&lt;número&gt;</a:t>
            </a:fld>
            <a:endParaRPr b="0" lang="pt-BR" sz="1800" spc="-1" strike="noStrike">
              <a:latin typeface="Times New Roman"/>
            </a:endParaRPr>
          </a:p>
        </p:txBody>
      </p:sp>
    </p:spTree>
  </p:cSld>
  <mc:AlternateContent>
    <mc:Choice Requires="p14">
      <p:transition spd="slow" p14:dur="2000"/>
    </mc:Choice>
    <mc:Fallback>
      <p:transition spd="slow"/>
    </mc:Fallback>
  </mc:AlternateContent>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92" name="CustomShape 1"/>
          <p:cNvSpPr/>
          <p:nvPr/>
        </p:nvSpPr>
        <p:spPr>
          <a:xfrm>
            <a:off x="2579400" y="3579840"/>
            <a:ext cx="3845520" cy="576360"/>
          </a:xfrm>
          <a:prstGeom prst="rect">
            <a:avLst/>
          </a:prstGeom>
          <a:noFill/>
          <a:ln>
            <a:noFill/>
          </a:ln>
        </p:spPr>
        <p:style>
          <a:lnRef idx="0"/>
          <a:fillRef idx="0"/>
          <a:effectRef idx="0"/>
          <a:fontRef idx="minor"/>
        </p:style>
        <p:txBody>
          <a:bodyPr lIns="90000" rIns="90000" tIns="45000" bIns="45000"/>
          <a:p>
            <a:pPr>
              <a:lnSpc>
                <a:spcPct val="100000"/>
              </a:lnSpc>
            </a:pPr>
            <a:r>
              <a:rPr b="1" lang="pt-BR" sz="3200" spc="-1" strike="noStrike">
                <a:solidFill>
                  <a:srgbClr val="ffffff"/>
                </a:solidFill>
                <a:latin typeface="Calibri"/>
                <a:ea typeface="DejaVu Sans"/>
              </a:rPr>
              <a:t>Thank you (Obrigado)</a:t>
            </a:r>
            <a:endParaRPr b="0" lang="pt-BR" sz="3200" spc="-1" strike="noStrike">
              <a:latin typeface="Arial"/>
            </a:endParaRPr>
          </a:p>
        </p:txBody>
      </p:sp>
      <p:sp>
        <p:nvSpPr>
          <p:cNvPr id="93" name="Line 2"/>
          <p:cNvSpPr/>
          <p:nvPr/>
        </p:nvSpPr>
        <p:spPr>
          <a:xfrm>
            <a:off x="1901880" y="4252680"/>
            <a:ext cx="5201640" cy="360"/>
          </a:xfrm>
          <a:prstGeom prst="line">
            <a:avLst/>
          </a:prstGeom>
          <a:ln w="28440">
            <a:solidFill>
              <a:srgbClr val="ffd467"/>
            </a:solidFill>
            <a:round/>
          </a:ln>
        </p:spPr>
        <p:style>
          <a:lnRef idx="1">
            <a:schemeClr val="accent1"/>
          </a:lnRef>
          <a:fillRef idx="0">
            <a:schemeClr val="accent1"/>
          </a:fillRef>
          <a:effectRef idx="0">
            <a:schemeClr val="accent1"/>
          </a:effectRef>
          <a:fontRef idx="minor"/>
        </p:style>
      </p:sp>
      <p:sp>
        <p:nvSpPr>
          <p:cNvPr id="94" name="CustomShape 3"/>
          <p:cNvSpPr/>
          <p:nvPr/>
        </p:nvSpPr>
        <p:spPr>
          <a:xfrm>
            <a:off x="1902240" y="4400280"/>
            <a:ext cx="5199840" cy="393840"/>
          </a:xfrm>
          <a:prstGeom prst="rect">
            <a:avLst/>
          </a:prstGeom>
          <a:noFill/>
          <a:ln>
            <a:noFill/>
          </a:ln>
        </p:spPr>
        <p:style>
          <a:lnRef idx="0"/>
          <a:fillRef idx="0"/>
          <a:effectRef idx="0"/>
          <a:fontRef idx="minor"/>
        </p:style>
        <p:txBody>
          <a:bodyPr lIns="90000" rIns="90000" tIns="45000" bIns="45000"/>
          <a:p>
            <a:pPr>
              <a:lnSpc>
                <a:spcPct val="100000"/>
              </a:lnSpc>
            </a:pPr>
            <a:r>
              <a:rPr b="0" lang="pt-BR" sz="2000" spc="-1" strike="noStrike">
                <a:solidFill>
                  <a:srgbClr val="ffffff"/>
                </a:solidFill>
                <a:latin typeface="Calibri"/>
                <a:ea typeface="DejaVu Sans"/>
              </a:rPr>
              <a:t>title (título) title (título) title (título) title (título)  </a:t>
            </a:r>
            <a:endParaRPr b="0" lang="pt-BR" sz="2000" spc="-1" strike="noStrike">
              <a:latin typeface="Arial"/>
            </a:endParaRPr>
          </a:p>
        </p:txBody>
      </p:sp>
      <p:sp>
        <p:nvSpPr>
          <p:cNvPr id="95" name="CustomShape 4"/>
          <p:cNvSpPr/>
          <p:nvPr/>
        </p:nvSpPr>
        <p:spPr>
          <a:xfrm>
            <a:off x="2855520" y="5588640"/>
            <a:ext cx="4716720" cy="302040"/>
          </a:xfrm>
          <a:prstGeom prst="rect">
            <a:avLst/>
          </a:prstGeom>
          <a:noFill/>
          <a:ln>
            <a:noFill/>
          </a:ln>
        </p:spPr>
        <p:style>
          <a:lnRef idx="0"/>
          <a:fillRef idx="0"/>
          <a:effectRef idx="0"/>
          <a:fontRef idx="minor"/>
        </p:style>
        <p:txBody>
          <a:bodyPr lIns="90000" rIns="90000" tIns="45000" bIns="45000"/>
          <a:p>
            <a:pPr>
              <a:lnSpc>
                <a:spcPct val="100000"/>
              </a:lnSpc>
            </a:pPr>
            <a:r>
              <a:rPr b="0" i="1" lang="pt-BR" sz="1400" spc="-1" strike="noStrike">
                <a:solidFill>
                  <a:srgbClr val="ffffff"/>
                </a:solidFill>
                <a:latin typeface="Calibri"/>
                <a:ea typeface="DejaVu Sans"/>
              </a:rPr>
              <a:t>Place for logos (Espaço para logotipos) </a:t>
            </a:r>
            <a:endParaRPr b="0" lang="pt-BR" sz="1400" spc="-1" strike="noStrike">
              <a:latin typeface="Arial"/>
            </a:endParaRPr>
          </a:p>
        </p:txBody>
      </p:sp>
    </p:spTree>
  </p:cSld>
  <mc:AlternateContent>
    <mc:Choice Requires="p14">
      <p:transition spd="slow" p14:dur="2000"/>
    </mc:Choice>
    <mc:Fallback>
      <p:transition spd="slow"/>
    </mc:Fallback>
  </mc:AlternateContent>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TotalTime>
  <Application>LibreOffice/6.1.0.3$Windows_X86_64 LibreOffice_project/efb621ed25068d70781dc026f7e9c5187a4decd1</Application>
  <Words>1227</Words>
  <Paragraphs>60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Pedro .</dc:creator>
  <dc:description/>
  <dc:language>pt-BR</dc:language>
  <cp:lastModifiedBy/>
  <dcterms:modified xsi:type="dcterms:W3CDTF">2018-09-10T16:00:02Z</dcterms:modified>
  <cp:revision>19</cp:revision>
  <dc:subject/>
  <dc:title>Apresentação do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vt:i4>
  </property>
  <property fmtid="{D5CDD505-2E9C-101B-9397-08002B2CF9AE}" pid="8" name="PresentationFormat">
    <vt:lpwstr>Apresentação na tela (4:3)</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