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1.xml" ContentType="application/vnd.openxmlformats-officedocument.drawingml.chart+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699650396070275"/>
          <c:y val="0.0211411684473744"/>
          <c:w val="0.805682170199584"/>
          <c:h val="0.874516935667197"/>
        </c:manualLayout>
      </c:layout>
      <c:lineChart>
        <c:grouping val="standard"/>
        <c:varyColors val="0"/>
        <c:ser>
          <c:idx val="0"/>
          <c:order val="0"/>
          <c:tx>
            <c:strRef>
              <c:f>label 0</c:f>
              <c:strCache>
                <c:ptCount val="1"/>
                <c:pt idx="0">
                  <c:v>Série 1</c:v>
                </c:pt>
              </c:strCache>
            </c:strRef>
          </c:tx>
          <c:spPr>
            <a:solidFill>
              <a:srgbClr val="32b3ca"/>
            </a:solidFill>
            <a:ln w="28440">
              <a:solidFill>
                <a:srgbClr val="32b3ca"/>
              </a:solidFill>
              <a:round/>
            </a:ln>
          </c:spPr>
          <c:marker>
            <c:symbol val="none"/>
          </c:marker>
          <c:dLbls>
            <c:numFmt formatCode="General" sourceLinked="1"/>
            <c:txPr>
              <a:bodyPr/>
              <a:lstStyle/>
              <a:p>
                <a:pPr>
                  <a:defRPr b="0" sz="1000" spc="-1" strike="noStrike">
                    <a:solidFill>
                      <a:srgbClr val="1c2544"/>
                    </a:solidFill>
                    <a:latin typeface="Calibri"/>
                    <a:ea typeface="DejaVu Sans"/>
                  </a:defRPr>
                </a:pPr>
              </a:p>
            </c:txPr>
            <c:dLblPos val="r"/>
            <c:showLegendKey val="0"/>
            <c:showVal val="0"/>
            <c:showCatName val="0"/>
            <c:showSerName val="0"/>
            <c:showPercent val="0"/>
            <c:showLeaderLines val="0"/>
          </c:dLbls>
          <c:cat>
            <c:strRef>
              <c:f>categories</c:f>
              <c:strCache>
                <c:ptCount val="4"/>
                <c:pt idx="0">
                  <c:v>Categoria 1</c:v>
                </c:pt>
                <c:pt idx="1">
                  <c:v>Categoria 2</c:v>
                </c:pt>
                <c:pt idx="2">
                  <c:v>Categoria 3</c:v>
                </c:pt>
                <c:pt idx="3">
                  <c:v>Categoria 4</c:v>
                </c:pt>
              </c:strCache>
            </c:strRef>
          </c:cat>
          <c:val>
            <c:numRef>
              <c:f>0</c:f>
              <c:numCache>
                <c:formatCode>General</c:formatCode>
                <c:ptCount val="4"/>
                <c:pt idx="0">
                  <c:v>4.3</c:v>
                </c:pt>
                <c:pt idx="1">
                  <c:v>2.5</c:v>
                </c:pt>
                <c:pt idx="2">
                  <c:v>3.5</c:v>
                </c:pt>
                <c:pt idx="3">
                  <c:v>4.5</c:v>
                </c:pt>
              </c:numCache>
            </c:numRef>
          </c:val>
          <c:smooth val="0"/>
        </c:ser>
        <c:ser>
          <c:idx val="1"/>
          <c:order val="1"/>
          <c:tx>
            <c:strRef>
              <c:f>label 1</c:f>
              <c:strCache>
                <c:ptCount val="1"/>
                <c:pt idx="0">
                  <c:v>Série 2</c:v>
                </c:pt>
              </c:strCache>
            </c:strRef>
          </c:tx>
          <c:spPr>
            <a:solidFill>
              <a:srgbClr val="5c3a8f"/>
            </a:solidFill>
            <a:ln w="28440">
              <a:solidFill>
                <a:srgbClr val="5c3a8f"/>
              </a:solidFill>
              <a:round/>
            </a:ln>
          </c:spPr>
          <c:marker>
            <c:symbol val="none"/>
          </c:marker>
          <c:dLbls>
            <c:numFmt formatCode="General" sourceLinked="1"/>
            <c:txPr>
              <a:bodyPr/>
              <a:lstStyle/>
              <a:p>
                <a:pPr>
                  <a:defRPr b="0" sz="1000" spc="-1" strike="noStrike">
                    <a:solidFill>
                      <a:srgbClr val="1c2544"/>
                    </a:solidFill>
                    <a:latin typeface="Calibri"/>
                    <a:ea typeface="DejaVu Sans"/>
                  </a:defRPr>
                </a:pPr>
              </a:p>
            </c:txPr>
            <c:dLblPos val="r"/>
            <c:showLegendKey val="0"/>
            <c:showVal val="0"/>
            <c:showCatName val="0"/>
            <c:showSerName val="0"/>
            <c:showPercent val="0"/>
            <c:showLeaderLines val="0"/>
          </c:dLbls>
          <c:cat>
            <c:strRef>
              <c:f>categories</c:f>
              <c:strCache>
                <c:ptCount val="4"/>
                <c:pt idx="0">
                  <c:v>Categoria 1</c:v>
                </c:pt>
                <c:pt idx="1">
                  <c:v>Categoria 2</c:v>
                </c:pt>
                <c:pt idx="2">
                  <c:v>Categoria 3</c:v>
                </c:pt>
                <c:pt idx="3">
                  <c:v>Categoria 4</c:v>
                </c:pt>
              </c:strCache>
            </c:strRef>
          </c:cat>
          <c:val>
            <c:numRef>
              <c:f>1</c:f>
              <c:numCache>
                <c:formatCode>General</c:formatCode>
                <c:ptCount val="4"/>
                <c:pt idx="0">
                  <c:v>2.4</c:v>
                </c:pt>
                <c:pt idx="1">
                  <c:v>4.4</c:v>
                </c:pt>
                <c:pt idx="2">
                  <c:v>1.8</c:v>
                </c:pt>
                <c:pt idx="3">
                  <c:v>2.8</c:v>
                </c:pt>
              </c:numCache>
            </c:numRef>
          </c:val>
          <c:smooth val="0"/>
        </c:ser>
        <c:ser>
          <c:idx val="2"/>
          <c:order val="2"/>
          <c:tx>
            <c:strRef>
              <c:f>label 2</c:f>
              <c:strCache>
                <c:ptCount val="1"/>
                <c:pt idx="0">
                  <c:v>Série 3</c:v>
                </c:pt>
              </c:strCache>
            </c:strRef>
          </c:tx>
          <c:spPr>
            <a:solidFill>
              <a:srgbClr val="ffd467"/>
            </a:solidFill>
            <a:ln w="28440">
              <a:solidFill>
                <a:srgbClr val="ffd467"/>
              </a:solidFill>
              <a:round/>
            </a:ln>
          </c:spPr>
          <c:marker>
            <c:symbol val="none"/>
          </c:marker>
          <c:dLbls>
            <c:numFmt formatCode="General" sourceLinked="1"/>
            <c:txPr>
              <a:bodyPr/>
              <a:lstStyle/>
              <a:p>
                <a:pPr>
                  <a:defRPr b="0" sz="1000" spc="-1" strike="noStrike">
                    <a:solidFill>
                      <a:srgbClr val="1c2544"/>
                    </a:solidFill>
                    <a:latin typeface="Calibri"/>
                    <a:ea typeface="DejaVu Sans"/>
                  </a:defRPr>
                </a:pPr>
              </a:p>
            </c:txPr>
            <c:dLblPos val="r"/>
            <c:showLegendKey val="0"/>
            <c:showVal val="0"/>
            <c:showCatName val="0"/>
            <c:showSerName val="0"/>
            <c:showPercent val="0"/>
            <c:showLeaderLines val="0"/>
          </c:dLbls>
          <c:cat>
            <c:strRef>
              <c:f>categories</c:f>
              <c:strCache>
                <c:ptCount val="4"/>
                <c:pt idx="0">
                  <c:v>Categoria 1</c:v>
                </c:pt>
                <c:pt idx="1">
                  <c:v>Categoria 2</c:v>
                </c:pt>
                <c:pt idx="2">
                  <c:v>Categoria 3</c:v>
                </c:pt>
                <c:pt idx="3">
                  <c:v>Categoria 4</c:v>
                </c:pt>
              </c:strCache>
            </c:strRef>
          </c:cat>
          <c:val>
            <c:numRef>
              <c:f>2</c:f>
              <c:numCache>
                <c:formatCode>General</c:formatCode>
                <c:ptCount val="4"/>
                <c:pt idx="0">
                  <c:v>2</c:v>
                </c:pt>
                <c:pt idx="1">
                  <c:v>2</c:v>
                </c:pt>
                <c:pt idx="2">
                  <c:v>3</c:v>
                </c:pt>
                <c:pt idx="3">
                  <c:v>5</c:v>
                </c:pt>
              </c:numCache>
            </c:numRef>
          </c:val>
          <c:smooth val="0"/>
        </c:ser>
        <c:hiLowLines>
          <c:spPr>
            <a:ln>
              <a:noFill/>
            </a:ln>
          </c:spPr>
        </c:hiLowLines>
        <c:marker val="0"/>
        <c:axId val="26198458"/>
        <c:axId val="49764477"/>
      </c:lineChart>
      <c:catAx>
        <c:axId val="26198458"/>
        <c:scaling>
          <c:orientation val="minMax"/>
        </c:scaling>
        <c:delete val="0"/>
        <c:axPos val="b"/>
        <c:numFmt formatCode="DD/MM/YYYY" sourceLinked="1"/>
        <c:majorTickMark val="none"/>
        <c:minorTickMark val="none"/>
        <c:tickLblPos val="nextTo"/>
        <c:spPr>
          <a:ln w="9360">
            <a:solidFill>
              <a:srgbClr val="878787"/>
            </a:solidFill>
            <a:round/>
          </a:ln>
        </c:spPr>
        <c:txPr>
          <a:bodyPr/>
          <a:lstStyle/>
          <a:p>
            <a:pPr>
              <a:defRPr b="0" sz="1000" spc="-1" strike="noStrike">
                <a:solidFill>
                  <a:srgbClr val="1c2544"/>
                </a:solidFill>
                <a:latin typeface="Calibri"/>
                <a:ea typeface="DejaVu Sans"/>
              </a:defRPr>
            </a:pPr>
          </a:p>
        </c:txPr>
        <c:crossAx val="49764477"/>
        <c:crosses val="autoZero"/>
        <c:auto val="1"/>
        <c:lblAlgn val="ctr"/>
        <c:lblOffset val="100"/>
      </c:catAx>
      <c:valAx>
        <c:axId val="49764477"/>
        <c:scaling>
          <c:orientation val="minMax"/>
        </c:scaling>
        <c:delete val="0"/>
        <c:axPos val="l"/>
        <c:majorGridlines>
          <c:spPr>
            <a:ln w="9360">
              <a:solidFill>
                <a:srgbClr val="1c2544"/>
              </a:solidFill>
              <a:round/>
            </a:ln>
          </c:spPr>
        </c:majorGridlines>
        <c:title>
          <c:tx>
            <c:rich>
              <a:bodyPr rot="0"/>
              <a:lstStyle/>
              <a:p>
                <a:pPr>
                  <a:defRPr b="1" sz="1000" spc="-1" strike="noStrike">
                    <a:solidFill>
                      <a:srgbClr val="1c2544"/>
                    </a:solidFill>
                    <a:latin typeface="Calibri"/>
                    <a:ea typeface="DejaVu Sans"/>
                  </a:defRPr>
                </a:pPr>
                <a:r>
                  <a:rPr b="1" sz="1000" spc="-1" strike="noStrike">
                    <a:solidFill>
                      <a:srgbClr val="1c2544"/>
                    </a:solidFill>
                    <a:latin typeface="Calibri"/>
                    <a:ea typeface="DejaVu Sans"/>
                  </a:rPr>
                  <a:t>Axis Title</a:t>
                </a:r>
              </a:p>
            </c:rich>
          </c:tx>
          <c:overlay val="0"/>
        </c:title>
        <c:numFmt formatCode="General" sourceLinked="0"/>
        <c:majorTickMark val="none"/>
        <c:minorTickMark val="none"/>
        <c:tickLblPos val="nextTo"/>
        <c:spPr>
          <a:ln w="9360">
            <a:solidFill>
              <a:srgbClr val="878787"/>
            </a:solidFill>
            <a:round/>
          </a:ln>
        </c:spPr>
        <c:txPr>
          <a:bodyPr/>
          <a:lstStyle/>
          <a:p>
            <a:pPr>
              <a:defRPr b="0" sz="1000" spc="-1" strike="noStrike">
                <a:solidFill>
                  <a:srgbClr val="1c2544"/>
                </a:solidFill>
                <a:latin typeface="Calibri"/>
                <a:ea typeface="DejaVu Sans"/>
              </a:defRPr>
            </a:pPr>
          </a:p>
        </c:txPr>
        <c:crossAx val="26198458"/>
        <c:crosses val="autoZero"/>
        <c:crossBetween val="midCat"/>
      </c:valAx>
      <c:spPr>
        <a:solidFill>
          <a:srgbClr val="ffffff"/>
        </a:solidFill>
        <a:ln>
          <a:solidFill>
            <a:srgbClr val="1c2544"/>
          </a:solidFill>
        </a:ln>
      </c:spPr>
    </c:plotArea>
    <c:legend>
      <c:legendPos val="r"/>
      <c:overlay val="0"/>
      <c:spPr>
        <a:noFill/>
        <a:ln>
          <a:noFill/>
        </a:ln>
      </c:spPr>
      <c:txPr>
        <a:bodyPr/>
        <a:lstStyle/>
        <a:p>
          <a:pPr>
            <a:defRPr b="0" sz="1000" spc="-1" strike="noStrike">
              <a:solidFill>
                <a:srgbClr val="1c2544"/>
              </a:solidFill>
              <a:latin typeface="Calibri"/>
              <a:ea typeface="DejaVu Sans"/>
            </a:defRPr>
          </a:pPr>
        </a:p>
      </c:txPr>
    </c:legend>
    <c:plotVisOnly val="1"/>
    <c:dispBlanksAs val="gap"/>
  </c:chart>
  <c:spPr>
    <a:solidFill>
      <a:srgbClr val="ffffff"/>
    </a:solidFill>
    <a:ln w="25560">
      <a:solidFill>
        <a:srgbClr val="ffffff"/>
      </a:solidFill>
      <a:round/>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normAutofit/>
          </a:bodyPr>
          <a:p>
            <a:endParaRPr b="0" lang="pt-BR" sz="3200" spc="-1" strike="noStrike">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rIns="0" tIns="0" bIns="0">
            <a:normAutofit/>
          </a:bodyPr>
          <a:p>
            <a:endParaRPr b="0" lang="pt-BR" sz="3200" spc="-1" strike="noStrike">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rIns="0" tIns="0" bIns="0">
            <a:normAutofit/>
          </a:bodyPr>
          <a:p>
            <a:endParaRPr b="0" lang="pt-BR" sz="3200" spc="-1" strike="noStrike">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rIns="0" tIns="0" bIns="0">
            <a:normAutofit/>
          </a:bodyPr>
          <a:p>
            <a:endParaRPr b="0" lang="pt-BR" sz="3200" spc="-1" strike="noStrike">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rIns="0" tIns="0" bIns="0">
            <a:normAutofit/>
          </a:bodyPr>
          <a:p>
            <a:endParaRPr b="0" lang="pt-BR" sz="3200" spc="-1" strike="noStrike">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rIns="0" tIns="0" bIns="0">
            <a:normAutofit/>
          </a:bodyPr>
          <a:p>
            <a:endParaRPr b="0" lang="pt-BR" sz="3200" spc="-1" strike="noStrike">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rIns="0" tIns="0" bIns="0">
            <a:normAutofit/>
          </a:bodyPr>
          <a:p>
            <a:endParaRPr b="0" lang="pt-BR" sz="3200" spc="-1" strike="noStrike">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rIns="0" tIns="0" bIns="0">
            <a:normAutofit/>
          </a:bodyPr>
          <a:p>
            <a:endParaRPr b="0" lang="pt-BR" sz="3200" spc="-1" strike="noStrike">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rIns="0" tIns="0" bIns="0">
            <a:normAutofit/>
          </a:bodyPr>
          <a:p>
            <a:endParaRPr b="0" lang="pt-BR" sz="3200" spc="-1" strike="noStrike">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rIns="0" tIns="0" bIns="0">
            <a:normAutofit/>
          </a:bodyPr>
          <a:p>
            <a:endParaRPr b="0" lang="pt-BR" sz="3200" spc="-1" strike="noStrike">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rIns="0" tIns="0" bIns="0">
            <a:normAutofit/>
          </a:bodyPr>
          <a:p>
            <a:endParaRPr b="0" lang="pt-BR" sz="3200" spc="-1" strike="noStrike">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rIns="0" tIns="0" bIns="0">
            <a:normAutofit/>
          </a:bodyPr>
          <a:p>
            <a:endParaRPr b="0" lang="pt-BR" sz="3200" spc="-1" strike="noStrike">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rIns="0" tIns="0" bIns="0">
            <a:normAutofit/>
          </a:bodyPr>
          <a:p>
            <a:endParaRPr b="0" lang="pt-BR" sz="3200" spc="-1" strike="noStrike">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rIns="0" tIns="0" bIns="0">
            <a:normAutofit/>
          </a:bodyPr>
          <a:p>
            <a:endParaRPr b="0" lang="pt-BR" sz="3200" spc="-1" strike="noStrike">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rIns="0" tIns="0" bIns="0">
            <a:normAutofit/>
          </a:bodyPr>
          <a:p>
            <a:endParaRPr b="0" lang="pt-BR" sz="3200" spc="-1" strike="noStrike">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rIns="0" tIns="0" bIns="0">
            <a:normAutofit/>
          </a:bodyPr>
          <a:p>
            <a:endParaRPr b="0" lang="pt-BR" sz="3200" spc="-1" strike="noStrike">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rIns="0" tIns="0" bIns="0">
            <a:normAutofit/>
          </a:bodyPr>
          <a:p>
            <a:endParaRPr b="0" lang="pt-BR" sz="3200" spc="-1" strike="noStrike">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normAutofit/>
          </a:bodyPr>
          <a:p>
            <a:endParaRPr b="0" lang="pt-BR" sz="3200" spc="-1" strike="noStrike">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pt-BR" sz="3200" spc="-1" strike="noStrike">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pt-BR" sz="3200" spc="-1" strike="noStrike">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p>
            <a:pPr algn="ctr"/>
            <a:r>
              <a:rPr b="0" lang="pt-BR" sz="4400" spc="-1" strike="noStrike">
                <a:latin typeface="Arial"/>
              </a:rPr>
              <a:t>Clique para editar o formato do texto do título</a:t>
            </a:r>
            <a:endParaRPr b="0" lang="pt-BR" sz="4400" spc="-1" strike="noStrike">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normAutofit fontScale="80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rIns="0" tIns="0" bIns="0" anchor="ctr"/>
          <a:p>
            <a:pPr algn="ctr"/>
            <a:r>
              <a:rPr b="0" lang="pt-BR" sz="4400" spc="-1" strike="noStrike">
                <a:latin typeface="Arial"/>
              </a:rPr>
              <a:t>Clique para editar o formato do texto do título</a:t>
            </a:r>
            <a:endParaRPr b="0" lang="pt-BR" sz="4400" spc="-1" strike="noStrike">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76" name="CustomShape 1"/>
          <p:cNvSpPr/>
          <p:nvPr/>
        </p:nvSpPr>
        <p:spPr>
          <a:xfrm>
            <a:off x="730440" y="627480"/>
            <a:ext cx="4363560" cy="106416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1c2544"/>
                </a:solidFill>
                <a:latin typeface="Calibri"/>
                <a:ea typeface="DejaVu Sans"/>
              </a:rPr>
              <a:t>TITLE (TÍTULO) TITLE (TÍTULO) TITLE (TÍTULO)</a:t>
            </a:r>
            <a:endParaRPr b="0" lang="pt-BR" sz="3200" spc="-1" strike="noStrike">
              <a:latin typeface="Arial"/>
            </a:endParaRPr>
          </a:p>
        </p:txBody>
      </p:sp>
      <p:sp>
        <p:nvSpPr>
          <p:cNvPr id="77" name="Line 2"/>
          <p:cNvSpPr/>
          <p:nvPr/>
        </p:nvSpPr>
        <p:spPr>
          <a:xfrm>
            <a:off x="730440" y="1826280"/>
            <a:ext cx="520164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78" name="CustomShape 3"/>
          <p:cNvSpPr/>
          <p:nvPr/>
        </p:nvSpPr>
        <p:spPr>
          <a:xfrm>
            <a:off x="730440" y="1898640"/>
            <a:ext cx="5200200" cy="69912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1c2544"/>
                </a:solidFill>
                <a:latin typeface="Calibri"/>
                <a:ea typeface="DejaVu Sans"/>
              </a:rPr>
              <a:t>subtitle (subtítulo) subtitle (subtítulo) subtitle (subtítulo) subtitle (subtítulo)  </a:t>
            </a:r>
            <a:endParaRPr b="0" lang="pt-BR" sz="2000" spc="-1" strike="noStrike">
              <a:latin typeface="Arial"/>
            </a:endParaRPr>
          </a:p>
        </p:txBody>
      </p:sp>
      <p:sp>
        <p:nvSpPr>
          <p:cNvPr id="79" name="CustomShape 4"/>
          <p:cNvSpPr/>
          <p:nvPr/>
        </p:nvSpPr>
        <p:spPr>
          <a:xfrm>
            <a:off x="709200" y="2715840"/>
            <a:ext cx="3543840" cy="941760"/>
          </a:xfrm>
          <a:prstGeom prst="rect">
            <a:avLst/>
          </a:prstGeom>
          <a:noFill/>
          <a:ln>
            <a:noFill/>
          </a:ln>
        </p:spPr>
        <p:style>
          <a:lnRef idx="0"/>
          <a:fillRef idx="0"/>
          <a:effectRef idx="0"/>
          <a:fontRef idx="minor"/>
        </p:style>
        <p:txBody>
          <a:bodyPr lIns="90000" rIns="90000" tIns="45000" bIns="45000"/>
          <a:p>
            <a:pPr>
              <a:lnSpc>
                <a:spcPct val="100000"/>
              </a:lnSpc>
            </a:pPr>
            <a:r>
              <a:rPr b="0" lang="pt-BR" sz="1400" spc="-1" strike="noStrike">
                <a:solidFill>
                  <a:srgbClr val="1c2544"/>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1c2544"/>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1c2544"/>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1c2544"/>
                </a:solidFill>
                <a:latin typeface="Calibri"/>
                <a:ea typeface="DejaVu Sans"/>
              </a:rPr>
              <a:t>More information (mais informações)</a:t>
            </a:r>
            <a:endParaRPr b="0" lang="pt-BR" sz="1400" spc="-1" strike="noStrike">
              <a:latin typeface="Arial"/>
            </a:endParaRPr>
          </a:p>
        </p:txBody>
      </p:sp>
      <p:sp>
        <p:nvSpPr>
          <p:cNvPr id="80" name="CustomShape 5"/>
          <p:cNvSpPr/>
          <p:nvPr/>
        </p:nvSpPr>
        <p:spPr>
          <a:xfrm>
            <a:off x="755640" y="4155840"/>
            <a:ext cx="4717080" cy="30240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1c2544"/>
                </a:solidFill>
                <a:latin typeface="Calibri"/>
                <a:ea typeface="DejaVu Sans"/>
              </a:rPr>
              <a:t>Place for logos (Espaço para logotipos) </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612360" y="1093680"/>
            <a:ext cx="7414560" cy="1457280"/>
          </a:xfrm>
          <a:prstGeom prst="rect">
            <a:avLst/>
          </a:prstGeom>
          <a:noFill/>
          <a:ln>
            <a:noFill/>
          </a:ln>
        </p:spPr>
        <p:style>
          <a:lnRef idx="0"/>
          <a:fillRef idx="0"/>
          <a:effectRef idx="0"/>
          <a:fontRef idx="minor"/>
        </p:style>
        <p:txBody>
          <a:bodyPr lIns="90000" rIns="90000" tIns="45000" bIns="45000"/>
          <a:p>
            <a:pPr>
              <a:lnSpc>
                <a:spcPct val="150000"/>
              </a:lnSpc>
            </a:pPr>
            <a:r>
              <a:rPr b="0" lang="pt-BR" sz="1200" spc="-1" strike="noStrike">
                <a:solidFill>
                  <a:srgbClr val="1c2544"/>
                </a:solidFill>
                <a:latin typeface="Calibri"/>
                <a:ea typeface="DejaVu Sans"/>
              </a:rPr>
              <a:t>TEXT (texto)</a:t>
            </a:r>
            <a:endParaRPr b="0" lang="pt-BR" sz="1200" spc="-1" strike="noStrike">
              <a:latin typeface="Arial"/>
            </a:endParaRPr>
          </a:p>
          <a:p>
            <a:pPr>
              <a:lnSpc>
                <a:spcPct val="150000"/>
              </a:lnSpc>
            </a:pPr>
            <a:r>
              <a:rPr b="0" lang="pt-BR" sz="1200" spc="-1" strike="noStrike">
                <a:solidFill>
                  <a:srgbClr val="1c2544"/>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Ut wisi enim ad minim veniam, quis nostrud exerci tation ullamcorper suscipit Ut wisi enim ad minim veniam, quis nostrud exerci tation ullamcorper suscipit </a:t>
            </a:r>
            <a:endParaRPr b="0" lang="pt-BR" sz="1200" spc="-1" strike="noStrike">
              <a:latin typeface="Arial"/>
            </a:endParaRPr>
          </a:p>
        </p:txBody>
      </p:sp>
      <p:sp>
        <p:nvSpPr>
          <p:cNvPr id="82" name="CustomShape 2"/>
          <p:cNvSpPr/>
          <p:nvPr/>
        </p:nvSpPr>
        <p:spPr>
          <a:xfrm>
            <a:off x="543600" y="483480"/>
            <a:ext cx="5968080" cy="45504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5c3a8f"/>
                </a:solidFill>
                <a:latin typeface="Calibri"/>
                <a:ea typeface="DejaVu Sans"/>
              </a:rPr>
              <a:t>TITLE (TÍTULO) TITLE (TÍTULO) TITLE (TÍTULO)</a:t>
            </a:r>
            <a:endParaRPr b="0" lang="pt-BR" sz="2400" spc="-1" strike="noStrike">
              <a:latin typeface="Arial"/>
            </a:endParaRPr>
          </a:p>
        </p:txBody>
      </p:sp>
      <p:sp>
        <p:nvSpPr>
          <p:cNvPr id="83" name="Line 3"/>
          <p:cNvSpPr/>
          <p:nvPr/>
        </p:nvSpPr>
        <p:spPr>
          <a:xfrm>
            <a:off x="612360" y="962280"/>
            <a:ext cx="596952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84" name="CustomShape 4"/>
          <p:cNvSpPr/>
          <p:nvPr/>
        </p:nvSpPr>
        <p:spPr>
          <a:xfrm>
            <a:off x="8551440" y="4540680"/>
            <a:ext cx="3832200" cy="426960"/>
          </a:xfrm>
          <a:prstGeom prst="rect">
            <a:avLst/>
          </a:prstGeom>
          <a:noFill/>
          <a:ln>
            <a:noFill/>
          </a:ln>
        </p:spPr>
        <p:style>
          <a:lnRef idx="0"/>
          <a:fillRef idx="0"/>
          <a:effectRef idx="0"/>
          <a:fontRef idx="minor"/>
        </p:style>
        <p:txBody>
          <a:bodyPr lIns="90000" rIns="90000" tIns="45000" bIns="45000"/>
          <a:p>
            <a:pPr>
              <a:lnSpc>
                <a:spcPct val="100000"/>
              </a:lnSpc>
            </a:pPr>
            <a:fld id="{D9C86E4D-A940-4068-82E7-FC8AE4BFC2B2}" type="slidenum">
              <a:rPr b="0" lang="pt-BR" sz="1800" spc="-1" strike="noStrike">
                <a:latin typeface="Times New Roman"/>
              </a:rPr>
              <a:t>&lt;número&gt;</a:t>
            </a:fld>
            <a:endParaRPr b="0" lang="pt-BR" sz="18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Imagem 3" descr=""/>
          <p:cNvPicPr/>
          <p:nvPr/>
        </p:nvPicPr>
        <p:blipFill>
          <a:blip r:embed="rId1"/>
          <a:srcRect l="0" t="11123" r="0" b="43277"/>
          <a:stretch/>
        </p:blipFill>
        <p:spPr>
          <a:xfrm>
            <a:off x="837360" y="2772000"/>
            <a:ext cx="7225200" cy="1974240"/>
          </a:xfrm>
          <a:prstGeom prst="rect">
            <a:avLst/>
          </a:prstGeom>
          <a:ln>
            <a:noFill/>
          </a:ln>
        </p:spPr>
      </p:pic>
      <p:sp>
        <p:nvSpPr>
          <p:cNvPr id="86" name="CustomShape 1"/>
          <p:cNvSpPr/>
          <p:nvPr/>
        </p:nvSpPr>
        <p:spPr>
          <a:xfrm>
            <a:off x="612360" y="1093680"/>
            <a:ext cx="7414560" cy="1457280"/>
          </a:xfrm>
          <a:prstGeom prst="rect">
            <a:avLst/>
          </a:prstGeom>
          <a:noFill/>
          <a:ln>
            <a:noFill/>
          </a:ln>
        </p:spPr>
        <p:style>
          <a:lnRef idx="0"/>
          <a:fillRef idx="0"/>
          <a:effectRef idx="0"/>
          <a:fontRef idx="minor"/>
        </p:style>
        <p:txBody>
          <a:bodyPr lIns="90000" rIns="90000" tIns="45000" bIns="45000"/>
          <a:p>
            <a:pPr>
              <a:lnSpc>
                <a:spcPct val="150000"/>
              </a:lnSpc>
            </a:pPr>
            <a:r>
              <a:rPr b="0" lang="pt-BR" sz="1200" spc="-1" strike="noStrike">
                <a:solidFill>
                  <a:srgbClr val="1c2544"/>
                </a:solidFill>
                <a:latin typeface="Calibri"/>
                <a:ea typeface="DejaVu Sans"/>
              </a:rPr>
              <a:t>TEXT (texto)</a:t>
            </a:r>
            <a:endParaRPr b="0" lang="pt-BR" sz="1200" spc="-1" strike="noStrike">
              <a:latin typeface="Arial"/>
            </a:endParaRPr>
          </a:p>
          <a:p>
            <a:pPr>
              <a:lnSpc>
                <a:spcPct val="150000"/>
              </a:lnSpc>
            </a:pPr>
            <a:r>
              <a:rPr b="0" lang="pt-BR" sz="1200" spc="-1" strike="noStrike">
                <a:solidFill>
                  <a:srgbClr val="1c2544"/>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Ut wisi enim ad minim veniam, quis nostrud exerci tation ullamcorper suscipit Ut wisi enim ad minim veniam, quis nostrud exerci tation ullamcorper suscipit </a:t>
            </a:r>
            <a:endParaRPr b="0" lang="pt-BR" sz="1200" spc="-1" strike="noStrike">
              <a:latin typeface="Arial"/>
            </a:endParaRPr>
          </a:p>
        </p:txBody>
      </p:sp>
      <p:sp>
        <p:nvSpPr>
          <p:cNvPr id="87" name="CustomShape 2"/>
          <p:cNvSpPr/>
          <p:nvPr/>
        </p:nvSpPr>
        <p:spPr>
          <a:xfrm>
            <a:off x="543600" y="483480"/>
            <a:ext cx="5968080" cy="45504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5c3a8f"/>
                </a:solidFill>
                <a:latin typeface="Calibri"/>
                <a:ea typeface="DejaVu Sans"/>
              </a:rPr>
              <a:t>TITLE (TÍTULO) TITLE (TÍTULO) TITLE (TÍTULO)</a:t>
            </a:r>
            <a:endParaRPr b="0" lang="pt-BR" sz="2400" spc="-1" strike="noStrike">
              <a:latin typeface="Arial"/>
            </a:endParaRPr>
          </a:p>
        </p:txBody>
      </p:sp>
      <p:sp>
        <p:nvSpPr>
          <p:cNvPr id="88" name="Line 3"/>
          <p:cNvSpPr/>
          <p:nvPr/>
        </p:nvSpPr>
        <p:spPr>
          <a:xfrm>
            <a:off x="612360" y="962280"/>
            <a:ext cx="596952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89" name="CustomShape 4"/>
          <p:cNvSpPr/>
          <p:nvPr/>
        </p:nvSpPr>
        <p:spPr>
          <a:xfrm>
            <a:off x="8695440" y="4612680"/>
            <a:ext cx="3832200" cy="426960"/>
          </a:xfrm>
          <a:prstGeom prst="rect">
            <a:avLst/>
          </a:prstGeom>
          <a:noFill/>
          <a:ln>
            <a:noFill/>
          </a:ln>
        </p:spPr>
        <p:style>
          <a:lnRef idx="0"/>
          <a:fillRef idx="0"/>
          <a:effectRef idx="0"/>
          <a:fontRef idx="minor"/>
        </p:style>
        <p:txBody>
          <a:bodyPr lIns="90000" rIns="90000" tIns="45000" bIns="45000"/>
          <a:p>
            <a:pPr>
              <a:lnSpc>
                <a:spcPct val="100000"/>
              </a:lnSpc>
            </a:pPr>
            <a:fld id="{578B4A4E-2164-47AB-986D-CE707E13F00F}" type="slidenum">
              <a:rPr b="0" lang="pt-BR" sz="1800" spc="-1" strike="noStrike">
                <a:latin typeface="Times New Roman"/>
              </a:rPr>
              <a:t>&lt;número&gt;</a:t>
            </a:fld>
            <a:endParaRPr b="0" lang="pt-BR" sz="18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90" name="Gráfico 3"/>
          <p:cNvGraphicFramePr/>
          <p:nvPr/>
        </p:nvGraphicFramePr>
        <p:xfrm>
          <a:off x="467640" y="1203480"/>
          <a:ext cx="8134560" cy="3166920"/>
        </p:xfrm>
        <a:graphic>
          <a:graphicData uri="http://schemas.openxmlformats.org/drawingml/2006/chart">
            <c:chart xmlns:c="http://schemas.openxmlformats.org/drawingml/2006/chart" xmlns:r="http://schemas.openxmlformats.org/officeDocument/2006/relationships" r:id="rId1"/>
          </a:graphicData>
        </a:graphic>
      </p:graphicFrame>
      <p:sp>
        <p:nvSpPr>
          <p:cNvPr id="91" name="CustomShape 1"/>
          <p:cNvSpPr/>
          <p:nvPr/>
        </p:nvSpPr>
        <p:spPr>
          <a:xfrm>
            <a:off x="543600" y="483480"/>
            <a:ext cx="5968080" cy="45504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5c3a8f"/>
                </a:solidFill>
                <a:latin typeface="Calibri"/>
                <a:ea typeface="DejaVu Sans"/>
              </a:rPr>
              <a:t>TITLE (TÍTULO) TITLE (TÍTULO) TITLE (TÍTULO)</a:t>
            </a:r>
            <a:endParaRPr b="0" lang="pt-BR" sz="2400" spc="-1" strike="noStrike">
              <a:latin typeface="Arial"/>
            </a:endParaRPr>
          </a:p>
        </p:txBody>
      </p:sp>
      <p:sp>
        <p:nvSpPr>
          <p:cNvPr id="92" name="Line 2"/>
          <p:cNvSpPr/>
          <p:nvPr/>
        </p:nvSpPr>
        <p:spPr>
          <a:xfrm>
            <a:off x="612360" y="962280"/>
            <a:ext cx="596952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93" name="CustomShape 3"/>
          <p:cNvSpPr/>
          <p:nvPr/>
        </p:nvSpPr>
        <p:spPr>
          <a:xfrm>
            <a:off x="827640" y="4476240"/>
            <a:ext cx="7847280" cy="363600"/>
          </a:xfrm>
          <a:prstGeom prst="rect">
            <a:avLst/>
          </a:prstGeom>
          <a:noFill/>
          <a:ln>
            <a:noFill/>
          </a:ln>
        </p:spPr>
        <p:style>
          <a:lnRef idx="0"/>
          <a:fillRef idx="0"/>
          <a:effectRef idx="0"/>
          <a:fontRef idx="minor"/>
        </p:style>
        <p:txBody>
          <a:bodyPr lIns="90000" rIns="90000" tIns="45000" bIns="45000"/>
          <a:p>
            <a:pPr>
              <a:lnSpc>
                <a:spcPct val="100000"/>
              </a:lnSpc>
            </a:pPr>
            <a:r>
              <a:rPr b="1" lang="pt-BR" sz="900" spc="-1" strike="noStrike">
                <a:solidFill>
                  <a:srgbClr val="1c2544"/>
                </a:solidFill>
                <a:latin typeface="Calibri"/>
                <a:ea typeface="DejaVu Sans"/>
              </a:rPr>
              <a:t>source  (fonte)</a:t>
            </a:r>
            <a:endParaRPr b="0" lang="pt-BR" sz="900" spc="-1" strike="noStrike">
              <a:latin typeface="Arial"/>
            </a:endParaRPr>
          </a:p>
          <a:p>
            <a:pPr>
              <a:lnSpc>
                <a:spcPct val="100000"/>
              </a:lnSpc>
            </a:pPr>
            <a:r>
              <a:rPr b="0" lang="pt-BR" sz="900" spc="-1" strike="noStrike">
                <a:solidFill>
                  <a:srgbClr val="1c2544"/>
                </a:solidFill>
                <a:latin typeface="Calibri"/>
                <a:ea typeface="DejaVu Sans"/>
              </a:rPr>
              <a:t>Lorem ipsum dolor sit amet, consectetuer adipiscing elit, sed diam nonummy nibh euismod tincidunt ut laoreet dolore magna aliquam erat volutpat. Ut wisi enim ad</a:t>
            </a:r>
            <a:endParaRPr b="0" lang="pt-BR" sz="900" spc="-1" strike="noStrike">
              <a:latin typeface="Arial"/>
            </a:endParaRPr>
          </a:p>
        </p:txBody>
      </p:sp>
      <p:sp>
        <p:nvSpPr>
          <p:cNvPr id="94" name="CustomShape 4"/>
          <p:cNvSpPr/>
          <p:nvPr/>
        </p:nvSpPr>
        <p:spPr>
          <a:xfrm>
            <a:off x="8695440" y="4500000"/>
            <a:ext cx="3832200" cy="426960"/>
          </a:xfrm>
          <a:prstGeom prst="rect">
            <a:avLst/>
          </a:prstGeom>
          <a:noFill/>
          <a:ln>
            <a:noFill/>
          </a:ln>
        </p:spPr>
        <p:style>
          <a:lnRef idx="0"/>
          <a:fillRef idx="0"/>
          <a:effectRef idx="0"/>
          <a:fontRef idx="minor"/>
        </p:style>
        <p:txBody>
          <a:bodyPr lIns="90000" rIns="90000" tIns="45000" bIns="45000"/>
          <a:p>
            <a:pPr>
              <a:lnSpc>
                <a:spcPct val="100000"/>
              </a:lnSpc>
            </a:pPr>
            <a:fld id="{49C119C9-25E0-4AFA-8CB6-6D75C6EB0292}" type="slidenum">
              <a:rPr b="0" lang="pt-BR" sz="1800" spc="-1" strike="noStrike">
                <a:latin typeface="Times New Roman"/>
              </a:rPr>
              <a:t>&lt;número&gt;</a:t>
            </a:fld>
            <a:endParaRPr b="0" lang="pt-BR" sz="18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5" name="CustomShape 1"/>
          <p:cNvSpPr/>
          <p:nvPr/>
        </p:nvSpPr>
        <p:spPr>
          <a:xfrm>
            <a:off x="2639880" y="2803680"/>
            <a:ext cx="3845880" cy="57672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1c2544"/>
                </a:solidFill>
                <a:latin typeface="Calibri"/>
                <a:ea typeface="DejaVu Sans"/>
              </a:rPr>
              <a:t>Thank you (Obrigado)</a:t>
            </a:r>
            <a:endParaRPr b="0" lang="pt-BR" sz="3200" spc="-1" strike="noStrike">
              <a:latin typeface="Arial"/>
            </a:endParaRPr>
          </a:p>
        </p:txBody>
      </p:sp>
      <p:sp>
        <p:nvSpPr>
          <p:cNvPr id="96" name="Line 2"/>
          <p:cNvSpPr/>
          <p:nvPr/>
        </p:nvSpPr>
        <p:spPr>
          <a:xfrm>
            <a:off x="1962360" y="3476520"/>
            <a:ext cx="5201640" cy="360"/>
          </a:xfrm>
          <a:prstGeom prst="line">
            <a:avLst/>
          </a:prstGeom>
          <a:ln w="28440">
            <a:solidFill>
              <a:srgbClr val="32b3ca"/>
            </a:solidFill>
            <a:round/>
          </a:ln>
        </p:spPr>
        <p:style>
          <a:lnRef idx="1">
            <a:schemeClr val="accent1"/>
          </a:lnRef>
          <a:fillRef idx="0">
            <a:schemeClr val="accent1"/>
          </a:fillRef>
          <a:effectRef idx="0">
            <a:schemeClr val="accent1"/>
          </a:effectRef>
          <a:fontRef idx="minor"/>
        </p:style>
      </p:sp>
      <p:sp>
        <p:nvSpPr>
          <p:cNvPr id="97" name="CustomShape 3"/>
          <p:cNvSpPr/>
          <p:nvPr/>
        </p:nvSpPr>
        <p:spPr>
          <a:xfrm>
            <a:off x="1962720" y="3624120"/>
            <a:ext cx="5200200" cy="39420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1c2544"/>
                </a:solidFill>
                <a:latin typeface="Calibri"/>
                <a:ea typeface="DejaVu Sans"/>
              </a:rPr>
              <a:t>title (título) title (título) title (título) title (título)  </a:t>
            </a:r>
            <a:endParaRPr b="0" lang="pt-BR" sz="2000" spc="-1" strike="noStrike">
              <a:latin typeface="Arial"/>
            </a:endParaRPr>
          </a:p>
        </p:txBody>
      </p:sp>
      <p:sp>
        <p:nvSpPr>
          <p:cNvPr id="98" name="CustomShape 4"/>
          <p:cNvSpPr/>
          <p:nvPr/>
        </p:nvSpPr>
        <p:spPr>
          <a:xfrm>
            <a:off x="3015360" y="4416840"/>
            <a:ext cx="3094920" cy="30240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1c2544"/>
                </a:solidFill>
                <a:latin typeface="Calibri"/>
                <a:ea typeface="DejaVu Sans"/>
              </a:rPr>
              <a:t>Place for logos (Espaço para logotipos)</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90</TotalTime>
  <Application>LibreOffice/6.1.0.3$Windows_X86_64 LibreOffice_project/efb621ed25068d70781dc026f7e9c5187a4decd1</Application>
  <Words>1435</Words>
  <Paragraphs>55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2018-06-26T15:10:14Z</dcterms:created>
  <dc:creator>Usuário do Windows</dc:creator>
  <dc:description/>
  <dc:language>pt-BR</dc:language>
  <cp:lastModifiedBy/>
  <dcterms:modified xsi:type="dcterms:W3CDTF">2018-09-10T16:02:43Z</dcterms:modified>
  <cp:revision>10</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Apresentação na tela (16:9)</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