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normAutofit/>
          </a:bodyPr>
          <a:p>
            <a:endParaRPr b="0" lang="pt-BR" sz="3200" spc="-1" strike="noStrike">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rIns="0" tIns="0" bIns="0">
            <a:normAutofit/>
          </a:bodyPr>
          <a:p>
            <a:endParaRPr b="0" lang="pt-BR" sz="3200" spc="-1" strike="noStrike">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rIns="0" tIns="0" bIns="0">
            <a:normAutofit/>
          </a:bodyPr>
          <a:p>
            <a:endParaRPr b="0" lang="pt-BR" sz="3200" spc="-1" strike="noStrike">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rIns="0" tIns="0" bIns="0">
            <a:normAutofit/>
          </a:bodyPr>
          <a:p>
            <a:endParaRPr b="0" lang="pt-BR" sz="3200" spc="-1" strike="noStrike">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rIns="0" tIns="0" bIns="0">
            <a:normAutofit/>
          </a:bodyPr>
          <a:p>
            <a:endParaRPr b="0" lang="pt-BR" sz="3200" spc="-1" strike="noStrike">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rIns="0" tIns="0" bIns="0">
            <a:normAutofit/>
          </a:bodyPr>
          <a:p>
            <a:endParaRPr b="0" lang="pt-BR" sz="3200" spc="-1" strike="noStrike">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rIns="0" tIns="0" bIns="0">
            <a:normAutofit/>
          </a:bodyPr>
          <a:p>
            <a:endParaRPr b="0" lang="pt-BR" sz="3200" spc="-1" strike="noStrike">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rIns="0" tIns="0" bIns="0">
            <a:normAutofit/>
          </a:bodyPr>
          <a:p>
            <a:endParaRPr b="0" lang="pt-BR" sz="3200" spc="-1" strike="noStrike">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rIns="0" tIns="0" bIns="0">
            <a:normAutofit/>
          </a:bodyPr>
          <a:p>
            <a:endParaRPr b="0" lang="pt-BR" sz="3200" spc="-1" strike="noStrike">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rIns="0" tIns="0" bIns="0">
            <a:normAutofit/>
          </a:bodyPr>
          <a:p>
            <a:endParaRPr b="0" lang="pt-BR" sz="3200" spc="-1" strike="noStrike">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rIns="0" tIns="0" bIns="0">
            <a:normAutofit/>
          </a:bodyPr>
          <a:p>
            <a:endParaRPr b="0" lang="pt-BR" sz="3200" spc="-1" strike="noStrike">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rIns="0" tIns="0" bIns="0">
            <a:normAutofit/>
          </a:bodyPr>
          <a:p>
            <a:endParaRPr b="0" lang="pt-BR" sz="3200" spc="-1" strike="noStrike">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rIns="0" tIns="0" bIns="0">
            <a:normAutofit/>
          </a:bodyPr>
          <a:p>
            <a:endParaRPr b="0" lang="pt-BR" sz="3200" spc="-1" strike="noStrike">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rIns="0" tIns="0" bIns="0">
            <a:normAutofit/>
          </a:bodyPr>
          <a:p>
            <a:endParaRPr b="0" lang="pt-BR" sz="3200" spc="-1" strike="noStrike">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rIns="0" tIns="0" bIns="0">
            <a:normAutofit/>
          </a:bodyPr>
          <a:p>
            <a:endParaRPr b="0" lang="pt-BR" sz="3200" spc="-1" strike="noStrike">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rIns="0" tIns="0" bIns="0">
            <a:normAutofit/>
          </a:bodyPr>
          <a:p>
            <a:endParaRPr b="0" lang="pt-BR" sz="3200" spc="-1" strike="noStrike">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rIns="0" tIns="0" bIns="0">
            <a:normAutofit/>
          </a:bodyPr>
          <a:p>
            <a:endParaRPr b="0" lang="pt-BR" sz="3200" spc="-1" strike="noStrike">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normAutofit/>
          </a:bodyPr>
          <a:p>
            <a:endParaRPr b="0" lang="pt-BR" sz="3200" spc="-1" strike="noStrike">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pt-BR" sz="3200" spc="-1" strike="noStrike">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pt-BR" sz="3200" spc="-1" strike="noStrike">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p>
            <a:pPr algn="ctr"/>
            <a:endParaRPr b="0" lang="pt-BR" sz="4400" spc="-1" strike="noStrike">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pt-BR" sz="3200" spc="-1" strike="noStrike">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normAutofit/>
          </a:bodyPr>
          <a:p>
            <a:endParaRPr b="0" lang="pt-BR" sz="3200" spc="-1" strike="noStrike">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p>
            <a:pPr algn="ctr"/>
            <a:r>
              <a:rPr b="0" lang="pt-BR" sz="4400" spc="-1" strike="noStrike">
                <a:latin typeface="Arial"/>
              </a:rPr>
              <a:t>Clique para editar o formato do texto do título</a:t>
            </a:r>
            <a:endParaRPr b="0" lang="pt-BR" sz="4400" spc="-1" strike="noStrike">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normAutofit fontScale="80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rIns="0" tIns="0" bIns="0" anchor="ctr"/>
          <a:p>
            <a:pPr algn="ctr"/>
            <a:r>
              <a:rPr b="0" lang="pt-BR" sz="4400" spc="-1" strike="noStrike">
                <a:latin typeface="Arial"/>
              </a:rPr>
              <a:t>Clique para editar o formato do texto do título</a:t>
            </a:r>
            <a:endParaRPr b="0" lang="pt-BR" sz="4400" spc="-1" strike="noStrike">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76" name="CustomShape 1"/>
          <p:cNvSpPr/>
          <p:nvPr/>
        </p:nvSpPr>
        <p:spPr>
          <a:xfrm>
            <a:off x="730440" y="627480"/>
            <a:ext cx="4363560" cy="106416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ffffff"/>
                </a:solidFill>
                <a:latin typeface="Calibri"/>
                <a:ea typeface="DejaVu Sans"/>
              </a:rPr>
              <a:t>TITLE (TÍTULO) TITLE (TÍTULO) TITLE (TÍTULO)</a:t>
            </a:r>
            <a:endParaRPr b="0" lang="pt-BR" sz="3200" spc="-1" strike="noStrike">
              <a:latin typeface="Arial"/>
            </a:endParaRPr>
          </a:p>
        </p:txBody>
      </p:sp>
      <p:sp>
        <p:nvSpPr>
          <p:cNvPr id="77" name="Line 2"/>
          <p:cNvSpPr/>
          <p:nvPr/>
        </p:nvSpPr>
        <p:spPr>
          <a:xfrm>
            <a:off x="730440" y="1826280"/>
            <a:ext cx="520164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78" name="CustomShape 3"/>
          <p:cNvSpPr/>
          <p:nvPr/>
        </p:nvSpPr>
        <p:spPr>
          <a:xfrm>
            <a:off x="730440" y="1898640"/>
            <a:ext cx="5200200" cy="69912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ffffff"/>
                </a:solidFill>
                <a:latin typeface="Calibri"/>
                <a:ea typeface="DejaVu Sans"/>
              </a:rPr>
              <a:t>subtitle (subtítulo) subtitle (subtítulo) subtitle (subtítulo) subtitle (subtítulo)  </a:t>
            </a:r>
            <a:endParaRPr b="0" lang="pt-BR" sz="2000" spc="-1" strike="noStrike">
              <a:latin typeface="Arial"/>
            </a:endParaRPr>
          </a:p>
        </p:txBody>
      </p:sp>
      <p:sp>
        <p:nvSpPr>
          <p:cNvPr id="79" name="CustomShape 4"/>
          <p:cNvSpPr/>
          <p:nvPr/>
        </p:nvSpPr>
        <p:spPr>
          <a:xfrm>
            <a:off x="709200" y="2715840"/>
            <a:ext cx="3543840" cy="941760"/>
          </a:xfrm>
          <a:prstGeom prst="rect">
            <a:avLst/>
          </a:prstGeom>
          <a:noFill/>
          <a:ln>
            <a:noFill/>
          </a:ln>
        </p:spPr>
        <p:style>
          <a:lnRef idx="0"/>
          <a:fillRef idx="0"/>
          <a:effectRef idx="0"/>
          <a:fontRef idx="minor"/>
        </p:style>
        <p:txBody>
          <a:bodyPr lIns="90000" rIns="90000" tIns="45000" bIns="45000"/>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p:txBody>
      </p:sp>
      <p:sp>
        <p:nvSpPr>
          <p:cNvPr id="80" name="CustomShape 5"/>
          <p:cNvSpPr/>
          <p:nvPr/>
        </p:nvSpPr>
        <p:spPr>
          <a:xfrm>
            <a:off x="755640" y="4155840"/>
            <a:ext cx="4717080" cy="30240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ffffff"/>
                </a:solidFill>
                <a:latin typeface="Calibri"/>
                <a:ea typeface="DejaVu Sans"/>
              </a:rPr>
              <a:t>Place for logos (Espaço para logotipos) </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1" name="CustomShape 1"/>
          <p:cNvSpPr/>
          <p:nvPr/>
        </p:nvSpPr>
        <p:spPr>
          <a:xfrm>
            <a:off x="612360" y="1093680"/>
            <a:ext cx="7414560" cy="1730880"/>
          </a:xfrm>
          <a:prstGeom prst="rect">
            <a:avLst/>
          </a:prstGeom>
          <a:noFill/>
          <a:ln>
            <a:noFill/>
          </a:ln>
        </p:spPr>
        <p:style>
          <a:lnRef idx="0"/>
          <a:fillRef idx="0"/>
          <a:effectRef idx="0"/>
          <a:fontRef idx="minor"/>
        </p:style>
        <p:txBody>
          <a:bodyPr lIns="90000" rIns="90000" tIns="45000" bIns="45000"/>
          <a:p>
            <a:pPr>
              <a:lnSpc>
                <a:spcPct val="150000"/>
              </a:lnSpc>
            </a:pPr>
            <a:r>
              <a:rPr b="0" lang="pt-BR" sz="1200" spc="-1" strike="noStrike">
                <a:solidFill>
                  <a:srgbClr val="ffffff"/>
                </a:solidFill>
                <a:latin typeface="Calibri"/>
                <a:ea typeface="DejaVu Sans"/>
              </a:rPr>
              <a:t>TEXT (texto)</a:t>
            </a:r>
            <a:endParaRPr b="0" lang="pt-BR" sz="1200" spc="-1" strike="noStrike">
              <a:latin typeface="Arial"/>
            </a:endParaRPr>
          </a:p>
          <a:p>
            <a:pPr>
              <a:lnSpc>
                <a:spcPct val="150000"/>
              </a:lnSpc>
            </a:pPr>
            <a:r>
              <a:rPr b="0" lang="pt-BR" sz="1200" spc="-1" strike="noStrike">
                <a:solidFill>
                  <a:srgbClr val="ffffff"/>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Quis nostrud exerci tation ullamcorper suscipit lobortis nisl ut aliquip ex ea commodo consequat. </a:t>
            </a:r>
            <a:endParaRPr b="0" lang="pt-BR" sz="1200" spc="-1" strike="noStrike">
              <a:latin typeface="Arial"/>
            </a:endParaRPr>
          </a:p>
          <a:p>
            <a:pPr>
              <a:lnSpc>
                <a:spcPct val="150000"/>
              </a:lnSpc>
            </a:pPr>
            <a:endParaRPr b="0" lang="pt-BR" sz="1200" spc="-1" strike="noStrike">
              <a:latin typeface="Arial"/>
            </a:endParaRPr>
          </a:p>
        </p:txBody>
      </p:sp>
      <p:sp>
        <p:nvSpPr>
          <p:cNvPr id="82" name="CustomShape 2"/>
          <p:cNvSpPr/>
          <p:nvPr/>
        </p:nvSpPr>
        <p:spPr>
          <a:xfrm>
            <a:off x="543600" y="483480"/>
            <a:ext cx="5968080" cy="45504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ffd467"/>
                </a:solidFill>
                <a:latin typeface="Calibri"/>
                <a:ea typeface="DejaVu Sans"/>
              </a:rPr>
              <a:t>TITLE (TÍTULO) TITLE (TÍTULO) TITLE (TÍTULO)</a:t>
            </a:r>
            <a:endParaRPr b="0" lang="pt-BR" sz="2400" spc="-1" strike="noStrike">
              <a:latin typeface="Arial"/>
            </a:endParaRPr>
          </a:p>
        </p:txBody>
      </p:sp>
      <p:sp>
        <p:nvSpPr>
          <p:cNvPr id="83" name="Line 3"/>
          <p:cNvSpPr/>
          <p:nvPr/>
        </p:nvSpPr>
        <p:spPr>
          <a:xfrm>
            <a:off x="612360" y="962280"/>
            <a:ext cx="5969520" cy="360"/>
          </a:xfrm>
          <a:prstGeom prst="line">
            <a:avLst/>
          </a:prstGeom>
          <a:ln w="28440">
            <a:solidFill>
              <a:srgbClr val="32b3ca"/>
            </a:solidFill>
            <a:round/>
          </a:ln>
        </p:spPr>
        <p:style>
          <a:lnRef idx="1">
            <a:schemeClr val="accent1"/>
          </a:lnRef>
          <a:fillRef idx="0">
            <a:schemeClr val="accent1"/>
          </a:fillRef>
          <a:effectRef idx="0">
            <a:schemeClr val="accent1"/>
          </a:effectRef>
          <a:fontRef idx="minor"/>
        </p:style>
      </p:sp>
      <p:sp>
        <p:nvSpPr>
          <p:cNvPr id="84" name="CustomShape 4"/>
          <p:cNvSpPr/>
          <p:nvPr/>
        </p:nvSpPr>
        <p:spPr>
          <a:xfrm>
            <a:off x="8496000" y="4468680"/>
            <a:ext cx="3832200" cy="426960"/>
          </a:xfrm>
          <a:prstGeom prst="rect">
            <a:avLst/>
          </a:prstGeom>
          <a:noFill/>
          <a:ln>
            <a:noFill/>
          </a:ln>
        </p:spPr>
        <p:style>
          <a:lnRef idx="0"/>
          <a:fillRef idx="0"/>
          <a:effectRef idx="0"/>
          <a:fontRef idx="minor"/>
        </p:style>
        <p:txBody>
          <a:bodyPr lIns="90000" rIns="90000" tIns="45000" bIns="45000"/>
          <a:p>
            <a:pPr>
              <a:lnSpc>
                <a:spcPct val="100000"/>
              </a:lnSpc>
            </a:pPr>
            <a:fld id="{9228B326-D1B5-4B03-8B61-06CCB429CF3A}" type="slidenum">
              <a:rPr b="0" lang="pt-BR" sz="1800" spc="-1" strike="noStrike">
                <a:latin typeface="Times New Roman"/>
              </a:rPr>
              <a:t>&lt;número&gt;</a:t>
            </a:fld>
            <a:endParaRPr b="0" lang="pt-BR" sz="18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85" name="Imagem 3" descr=""/>
          <p:cNvPicPr/>
          <p:nvPr/>
        </p:nvPicPr>
        <p:blipFill>
          <a:blip r:embed="rId2"/>
          <a:srcRect l="0" t="11123" r="0" b="43277"/>
          <a:stretch/>
        </p:blipFill>
        <p:spPr>
          <a:xfrm>
            <a:off x="671040" y="2674800"/>
            <a:ext cx="7751520" cy="2118240"/>
          </a:xfrm>
          <a:prstGeom prst="rect">
            <a:avLst/>
          </a:prstGeom>
          <a:ln>
            <a:noFill/>
          </a:ln>
        </p:spPr>
      </p:pic>
      <p:sp>
        <p:nvSpPr>
          <p:cNvPr id="86" name="CustomShape 1"/>
          <p:cNvSpPr/>
          <p:nvPr/>
        </p:nvSpPr>
        <p:spPr>
          <a:xfrm>
            <a:off x="612360" y="1093680"/>
            <a:ext cx="7414560" cy="1730880"/>
          </a:xfrm>
          <a:prstGeom prst="rect">
            <a:avLst/>
          </a:prstGeom>
          <a:noFill/>
          <a:ln>
            <a:noFill/>
          </a:ln>
        </p:spPr>
        <p:style>
          <a:lnRef idx="0"/>
          <a:fillRef idx="0"/>
          <a:effectRef idx="0"/>
          <a:fontRef idx="minor"/>
        </p:style>
        <p:txBody>
          <a:bodyPr lIns="90000" rIns="90000" tIns="45000" bIns="45000"/>
          <a:p>
            <a:pPr>
              <a:lnSpc>
                <a:spcPct val="150000"/>
              </a:lnSpc>
            </a:pPr>
            <a:r>
              <a:rPr b="0" lang="pt-BR" sz="1200" spc="-1" strike="noStrike">
                <a:solidFill>
                  <a:srgbClr val="ffffff"/>
                </a:solidFill>
                <a:latin typeface="Calibri"/>
                <a:ea typeface="DejaVu Sans"/>
              </a:rPr>
              <a:t>TEXT (texto)</a:t>
            </a:r>
            <a:endParaRPr b="0" lang="pt-BR" sz="1200" spc="-1" strike="noStrike">
              <a:latin typeface="Arial"/>
            </a:endParaRPr>
          </a:p>
          <a:p>
            <a:pPr>
              <a:lnSpc>
                <a:spcPct val="150000"/>
              </a:lnSpc>
            </a:pPr>
            <a:r>
              <a:rPr b="0" lang="pt-BR" sz="1200" spc="-1" strike="noStrike">
                <a:solidFill>
                  <a:srgbClr val="ffffff"/>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Quis nostrud exerci tation ullamcorper suscipit lobortis nisl ut aliquip ex ea commodo consequat. </a:t>
            </a:r>
            <a:endParaRPr b="0" lang="pt-BR" sz="1200" spc="-1" strike="noStrike">
              <a:latin typeface="Arial"/>
            </a:endParaRPr>
          </a:p>
          <a:p>
            <a:pPr>
              <a:lnSpc>
                <a:spcPct val="150000"/>
              </a:lnSpc>
            </a:pPr>
            <a:endParaRPr b="0" lang="pt-BR" sz="1200" spc="-1" strike="noStrike">
              <a:latin typeface="Arial"/>
            </a:endParaRPr>
          </a:p>
        </p:txBody>
      </p:sp>
      <p:sp>
        <p:nvSpPr>
          <p:cNvPr id="87" name="CustomShape 2"/>
          <p:cNvSpPr/>
          <p:nvPr/>
        </p:nvSpPr>
        <p:spPr>
          <a:xfrm>
            <a:off x="543600" y="483480"/>
            <a:ext cx="5968080" cy="45504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ffd467"/>
                </a:solidFill>
                <a:latin typeface="Calibri"/>
                <a:ea typeface="DejaVu Sans"/>
              </a:rPr>
              <a:t>TITLE (TÍTULO) TITLE (TÍTULO) TITLE (TÍTULO)</a:t>
            </a:r>
            <a:endParaRPr b="0" lang="pt-BR" sz="2400" spc="-1" strike="noStrike">
              <a:latin typeface="Arial"/>
            </a:endParaRPr>
          </a:p>
        </p:txBody>
      </p:sp>
      <p:sp>
        <p:nvSpPr>
          <p:cNvPr id="88" name="Line 3"/>
          <p:cNvSpPr/>
          <p:nvPr/>
        </p:nvSpPr>
        <p:spPr>
          <a:xfrm>
            <a:off x="612360" y="962280"/>
            <a:ext cx="5969520" cy="360"/>
          </a:xfrm>
          <a:prstGeom prst="line">
            <a:avLst/>
          </a:prstGeom>
          <a:ln w="28440">
            <a:solidFill>
              <a:srgbClr val="32b3ca"/>
            </a:solidFill>
            <a:round/>
          </a:ln>
        </p:spPr>
        <p:style>
          <a:lnRef idx="1">
            <a:schemeClr val="accent1"/>
          </a:lnRef>
          <a:fillRef idx="0">
            <a:schemeClr val="accent1"/>
          </a:fillRef>
          <a:effectRef idx="0">
            <a:schemeClr val="accent1"/>
          </a:effectRef>
          <a:fontRef idx="minor"/>
        </p:style>
      </p:sp>
      <p:sp>
        <p:nvSpPr>
          <p:cNvPr id="89" name="CustomShape 4"/>
          <p:cNvSpPr/>
          <p:nvPr/>
        </p:nvSpPr>
        <p:spPr>
          <a:xfrm>
            <a:off x="8695440" y="4608000"/>
            <a:ext cx="3832200" cy="426960"/>
          </a:xfrm>
          <a:prstGeom prst="rect">
            <a:avLst/>
          </a:prstGeom>
          <a:noFill/>
          <a:ln>
            <a:noFill/>
          </a:ln>
        </p:spPr>
        <p:style>
          <a:lnRef idx="0"/>
          <a:fillRef idx="0"/>
          <a:effectRef idx="0"/>
          <a:fontRef idx="minor"/>
        </p:style>
        <p:txBody>
          <a:bodyPr lIns="90000" rIns="90000" tIns="45000" bIns="45000"/>
          <a:p>
            <a:pPr>
              <a:lnSpc>
                <a:spcPct val="100000"/>
              </a:lnSpc>
            </a:pPr>
            <a:fld id="{CB3605F3-E860-4403-AF6F-077B9088BAA7}" type="slidenum">
              <a:rPr b="0" lang="pt-BR" sz="1800" spc="-1" strike="noStrike">
                <a:latin typeface="Times New Roman"/>
              </a:rPr>
              <a:t>&lt;número&gt;</a:t>
            </a:fld>
            <a:endParaRPr b="0" lang="pt-BR" sz="18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0" name="CustomShape 1"/>
          <p:cNvSpPr/>
          <p:nvPr/>
        </p:nvSpPr>
        <p:spPr>
          <a:xfrm>
            <a:off x="2639880" y="2803680"/>
            <a:ext cx="3845880" cy="57672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ffffff"/>
                </a:solidFill>
                <a:latin typeface="Calibri"/>
                <a:ea typeface="DejaVu Sans"/>
              </a:rPr>
              <a:t>Thank you (Obrigado)</a:t>
            </a:r>
            <a:endParaRPr b="0" lang="pt-BR" sz="3200" spc="-1" strike="noStrike">
              <a:latin typeface="Arial"/>
            </a:endParaRPr>
          </a:p>
        </p:txBody>
      </p:sp>
      <p:sp>
        <p:nvSpPr>
          <p:cNvPr id="91" name="Line 2"/>
          <p:cNvSpPr/>
          <p:nvPr/>
        </p:nvSpPr>
        <p:spPr>
          <a:xfrm>
            <a:off x="1962360" y="3476520"/>
            <a:ext cx="520164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92" name="CustomShape 3"/>
          <p:cNvSpPr/>
          <p:nvPr/>
        </p:nvSpPr>
        <p:spPr>
          <a:xfrm>
            <a:off x="1962720" y="3624120"/>
            <a:ext cx="5200200" cy="39420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ffffff"/>
                </a:solidFill>
                <a:latin typeface="Calibri"/>
                <a:ea typeface="DejaVu Sans"/>
              </a:rPr>
              <a:t>title (título) title (título) title (título) title (título)  </a:t>
            </a:r>
            <a:endParaRPr b="0" lang="pt-BR" sz="2000" spc="-1" strike="noStrike">
              <a:latin typeface="Arial"/>
            </a:endParaRPr>
          </a:p>
        </p:txBody>
      </p:sp>
      <p:sp>
        <p:nvSpPr>
          <p:cNvPr id="93" name="CustomShape 4"/>
          <p:cNvSpPr/>
          <p:nvPr/>
        </p:nvSpPr>
        <p:spPr>
          <a:xfrm>
            <a:off x="3015360" y="4416840"/>
            <a:ext cx="3094920" cy="30240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ffffff"/>
                </a:solidFill>
                <a:latin typeface="Calibri"/>
                <a:ea typeface="DejaVu Sans"/>
              </a:rPr>
              <a:t>Place for logos (Espaço para logotipos)</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93</TotalTime>
  <Application>LibreOffice/6.1.0.3$Windows_X86_64 LibreOffice_project/efb621ed25068d70781dc026f7e9c5187a4decd1</Application>
  <Words>1435</Words>
  <Paragraphs>55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2018-06-26T15:10:14Z</dcterms:created>
  <dc:creator>Usuário do Windows</dc:creator>
  <dc:description/>
  <dc:language>pt-BR</dc:language>
  <cp:lastModifiedBy/>
  <dcterms:modified xsi:type="dcterms:W3CDTF">2018-09-10T16:03:58Z</dcterms:modified>
  <cp:revision>11</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Apresentação na tela (16:9)</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